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6"/>
  </p:notesMasterIdLst>
  <p:handoutMasterIdLst>
    <p:handoutMasterId r:id="rId67"/>
  </p:handoutMasterIdLst>
  <p:sldIdLst>
    <p:sldId id="256" r:id="rId3"/>
    <p:sldId id="257" r:id="rId4"/>
    <p:sldId id="469" r:id="rId5"/>
    <p:sldId id="425" r:id="rId6"/>
    <p:sldId id="440" r:id="rId7"/>
    <p:sldId id="470" r:id="rId8"/>
    <p:sldId id="472" r:id="rId9"/>
    <p:sldId id="488" r:id="rId10"/>
    <p:sldId id="442" r:id="rId11"/>
    <p:sldId id="457" r:id="rId12"/>
    <p:sldId id="424" r:id="rId13"/>
    <p:sldId id="459" r:id="rId14"/>
    <p:sldId id="460" r:id="rId15"/>
    <p:sldId id="464" r:id="rId16"/>
    <p:sldId id="402" r:id="rId17"/>
    <p:sldId id="465" r:id="rId18"/>
    <p:sldId id="405" r:id="rId19"/>
    <p:sldId id="485" r:id="rId20"/>
    <p:sldId id="441" r:id="rId21"/>
    <p:sldId id="447" r:id="rId22"/>
    <p:sldId id="486" r:id="rId23"/>
    <p:sldId id="434" r:id="rId24"/>
    <p:sldId id="433" r:id="rId25"/>
    <p:sldId id="437" r:id="rId26"/>
    <p:sldId id="483" r:id="rId27"/>
    <p:sldId id="435" r:id="rId28"/>
    <p:sldId id="436" r:id="rId29"/>
    <p:sldId id="439" r:id="rId30"/>
    <p:sldId id="489" r:id="rId31"/>
    <p:sldId id="426" r:id="rId32"/>
    <p:sldId id="444" r:id="rId33"/>
    <p:sldId id="490" r:id="rId34"/>
    <p:sldId id="454" r:id="rId35"/>
    <p:sldId id="481" r:id="rId36"/>
    <p:sldId id="480" r:id="rId37"/>
    <p:sldId id="388" r:id="rId38"/>
    <p:sldId id="452" r:id="rId39"/>
    <p:sldId id="479" r:id="rId40"/>
    <p:sldId id="408" r:id="rId41"/>
    <p:sldId id="412" r:id="rId42"/>
    <p:sldId id="416" r:id="rId43"/>
    <p:sldId id="467" r:id="rId44"/>
    <p:sldId id="475" r:id="rId45"/>
    <p:sldId id="474" r:id="rId46"/>
    <p:sldId id="492" r:id="rId47"/>
    <p:sldId id="493" r:id="rId48"/>
    <p:sldId id="428" r:id="rId49"/>
    <p:sldId id="443" r:id="rId50"/>
    <p:sldId id="450" r:id="rId51"/>
    <p:sldId id="448" r:id="rId52"/>
    <p:sldId id="449" r:id="rId53"/>
    <p:sldId id="455" r:id="rId54"/>
    <p:sldId id="456" r:id="rId55"/>
    <p:sldId id="446" r:id="rId56"/>
    <p:sldId id="431" r:id="rId57"/>
    <p:sldId id="494" r:id="rId58"/>
    <p:sldId id="484" r:id="rId59"/>
    <p:sldId id="476" r:id="rId60"/>
    <p:sldId id="429" r:id="rId61"/>
    <p:sldId id="496" r:id="rId62"/>
    <p:sldId id="495" r:id="rId63"/>
    <p:sldId id="338" r:id="rId64"/>
    <p:sldId id="263" r:id="rId6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 Baskin" initials="J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053"/>
    <a:srgbClr val="010489"/>
    <a:srgbClr val="002E8A"/>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5" autoAdjust="0"/>
    <p:restoredTop sz="94660"/>
  </p:normalViewPr>
  <p:slideViewPr>
    <p:cSldViewPr snapToGrid="0">
      <p:cViewPr>
        <p:scale>
          <a:sx n="90" d="100"/>
          <a:sy n="90" d="100"/>
        </p:scale>
        <p:origin x="-498" y="-72"/>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7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diagrams/_rels/data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svg"/><Relationship Id="rId1" Type="http://schemas.openxmlformats.org/officeDocument/2006/relationships/image" Target="../media/image19.png"/><Relationship Id="rId6" Type="http://schemas.openxmlformats.org/officeDocument/2006/relationships/image" Target="../media/image46.svg"/><Relationship Id="rId5" Type="http://schemas.openxmlformats.org/officeDocument/2006/relationships/image" Target="../media/image21.png"/><Relationship Id="rId4" Type="http://schemas.openxmlformats.org/officeDocument/2006/relationships/image" Target="../media/image44.svg"/></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g"/></Relationships>
</file>

<file path=ppt/diagrams/_rels/data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4.svg"/><Relationship Id="rId1" Type="http://schemas.openxmlformats.org/officeDocument/2006/relationships/image" Target="../media/image13.png"/><Relationship Id="rId6" Type="http://schemas.openxmlformats.org/officeDocument/2006/relationships/image" Target="../media/image28.svg"/><Relationship Id="rId5" Type="http://schemas.openxmlformats.org/officeDocument/2006/relationships/image" Target="../media/image15.png"/><Relationship Id="rId4" Type="http://schemas.openxmlformats.org/officeDocument/2006/relationships/image" Target="../media/image26.svg"/></Relationships>
</file>

<file path=ppt/diagrams/_rels/data9.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2.svg"/><Relationship Id="rId1" Type="http://schemas.openxmlformats.org/officeDocument/2006/relationships/image" Target="../media/image19.png"/><Relationship Id="rId6" Type="http://schemas.openxmlformats.org/officeDocument/2006/relationships/image" Target="../media/image46.svg"/><Relationship Id="rId5" Type="http://schemas.openxmlformats.org/officeDocument/2006/relationships/image" Target="../media/image21.png"/><Relationship Id="rId4" Type="http://schemas.openxmlformats.org/officeDocument/2006/relationships/image" Target="../media/image4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g"/></Relationships>
</file>

<file path=ppt/diagrams/_rels/drawing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4.svg"/><Relationship Id="rId1" Type="http://schemas.openxmlformats.org/officeDocument/2006/relationships/image" Target="../media/image13.png"/><Relationship Id="rId6" Type="http://schemas.openxmlformats.org/officeDocument/2006/relationships/image" Target="../media/image28.svg"/><Relationship Id="rId5" Type="http://schemas.openxmlformats.org/officeDocument/2006/relationships/image" Target="../media/image15.png"/><Relationship Id="rId4" Type="http://schemas.openxmlformats.org/officeDocument/2006/relationships/image" Target="../media/image26.svg"/></Relationships>
</file>

<file path=ppt/diagrams/_rels/drawing9.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1C30F-7795-41AA-B4A4-B9463BEAB90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6CD21D3-FEAF-462E-B6CE-7E7DE1F90DB6}" type="pres">
      <dgm:prSet presAssocID="{28C1C30F-7795-41AA-B4A4-B9463BEAB90D}" presName="Name0" presStyleCnt="0">
        <dgm:presLayoutVars>
          <dgm:chMax val="7"/>
          <dgm:chPref val="7"/>
          <dgm:dir/>
        </dgm:presLayoutVars>
      </dgm:prSet>
      <dgm:spPr/>
    </dgm:pt>
    <dgm:pt modelId="{0A1520B3-7563-4D4C-A15C-09F90216D052}" type="pres">
      <dgm:prSet presAssocID="{28C1C30F-7795-41AA-B4A4-B9463BEAB90D}" presName="Name1" presStyleCnt="0"/>
      <dgm:spPr/>
    </dgm:pt>
  </dgm:ptLst>
  <dgm:cxnLst>
    <dgm:cxn modelId="{639FC976-488C-4F6E-B6FB-89ADC1349B8D}" type="presOf" srcId="{28C1C30F-7795-41AA-B4A4-B9463BEAB90D}" destId="{D6CD21D3-FEAF-462E-B6CE-7E7DE1F90DB6}" srcOrd="0" destOrd="0" presId="urn:microsoft.com/office/officeart/2008/layout/CircularPictureCallout"/>
    <dgm:cxn modelId="{75AE1EBF-D302-4C04-B2EB-5FFAADE04769}" type="presParOf" srcId="{D6CD21D3-FEAF-462E-B6CE-7E7DE1F90DB6}" destId="{0A1520B3-7563-4D4C-A15C-09F90216D052}"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FB2930-9A62-4CDB-A1EF-D01F22A82E83}"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BA1A391F-736F-42B8-A212-F628D4A7B748}">
      <dgm:prSet custT="1"/>
      <dgm:spPr/>
      <dgm:t>
        <a:bodyPr/>
        <a:lstStyle/>
        <a:p>
          <a:pPr>
            <a:lnSpc>
              <a:spcPct val="100000"/>
            </a:lnSpc>
            <a:defRPr b="1"/>
          </a:pPr>
          <a:r>
            <a:rPr lang="en-US" sz="2400" dirty="0"/>
            <a:t>Have procedures to notify parents of </a:t>
          </a:r>
          <a:r>
            <a:rPr lang="en-US" sz="2400" b="1" dirty="0"/>
            <a:t>early warning signs</a:t>
          </a:r>
          <a:endParaRPr lang="en-US" sz="2400" dirty="0"/>
        </a:p>
      </dgm:t>
    </dgm:pt>
    <dgm:pt modelId="{A8595772-E30B-4D91-8E4C-8E002B173D17}" type="parTrans" cxnId="{9BB4B49B-8311-4E30-AA76-563415412A4F}">
      <dgm:prSet/>
      <dgm:spPr/>
      <dgm:t>
        <a:bodyPr/>
        <a:lstStyle/>
        <a:p>
          <a:endParaRPr lang="en-US"/>
        </a:p>
      </dgm:t>
    </dgm:pt>
    <dgm:pt modelId="{955C15A5-F432-4729-8F73-E9AD3D180F73}" type="sibTrans" cxnId="{9BB4B49B-8311-4E30-AA76-563415412A4F}">
      <dgm:prSet/>
      <dgm:spPr/>
      <dgm:t>
        <a:bodyPr/>
        <a:lstStyle/>
        <a:p>
          <a:endParaRPr lang="en-US"/>
        </a:p>
      </dgm:t>
    </dgm:pt>
    <dgm:pt modelId="{EADC8492-7C00-49E3-B06A-C3E715D2CE91}">
      <dgm:prSet/>
      <dgm:spPr/>
      <dgm:t>
        <a:bodyPr/>
        <a:lstStyle/>
        <a:p>
          <a:pPr>
            <a:lnSpc>
              <a:spcPct val="100000"/>
            </a:lnSpc>
          </a:pPr>
          <a:r>
            <a:rPr lang="en-US" b="1" dirty="0"/>
            <a:t>Prohibit medical screening without parental consent</a:t>
          </a:r>
        </a:p>
      </dgm:t>
    </dgm:pt>
    <dgm:pt modelId="{1DF885A1-F8A0-4C57-9616-923CC4E578F1}" type="parTrans" cxnId="{5FB71E74-AD8E-4547-8A12-2B74D085B1FE}">
      <dgm:prSet/>
      <dgm:spPr/>
      <dgm:t>
        <a:bodyPr/>
        <a:lstStyle/>
        <a:p>
          <a:endParaRPr lang="en-US"/>
        </a:p>
      </dgm:t>
    </dgm:pt>
    <dgm:pt modelId="{BF3216DA-8EA6-42A1-B3A4-AE1C8BDAED12}" type="sibTrans" cxnId="{5FB71E74-AD8E-4547-8A12-2B74D085B1FE}">
      <dgm:prSet/>
      <dgm:spPr/>
      <dgm:t>
        <a:bodyPr/>
        <a:lstStyle/>
        <a:p>
          <a:endParaRPr lang="en-US"/>
        </a:p>
      </dgm:t>
    </dgm:pt>
    <dgm:pt modelId="{321CC643-7841-40CA-BCED-FC763BF50CDF}">
      <dgm:prSet/>
      <dgm:spPr/>
      <dgm:t>
        <a:bodyPr/>
        <a:lstStyle/>
        <a:p>
          <a:pPr>
            <a:lnSpc>
              <a:spcPct val="100000"/>
            </a:lnSpc>
            <a:defRPr b="1"/>
          </a:pPr>
          <a:r>
            <a:rPr lang="en-US" dirty="0"/>
            <a:t>Set out available counseling alternatives</a:t>
          </a:r>
        </a:p>
      </dgm:t>
    </dgm:pt>
    <dgm:pt modelId="{5730EFD7-DAAA-48C0-84B2-D8A0C8CE9AAC}" type="parTrans" cxnId="{60BD39DC-F38C-4D59-B032-9B47EDA7E9D8}">
      <dgm:prSet/>
      <dgm:spPr/>
      <dgm:t>
        <a:bodyPr/>
        <a:lstStyle/>
        <a:p>
          <a:endParaRPr lang="en-US"/>
        </a:p>
      </dgm:t>
    </dgm:pt>
    <dgm:pt modelId="{1BE2E56E-E30A-48CC-B794-384DA79412C7}" type="sibTrans" cxnId="{60BD39DC-F38C-4D59-B032-9B47EDA7E9D8}">
      <dgm:prSet/>
      <dgm:spPr/>
      <dgm:t>
        <a:bodyPr/>
        <a:lstStyle/>
        <a:p>
          <a:endParaRPr lang="en-US"/>
        </a:p>
      </dgm:t>
    </dgm:pt>
    <dgm:pt modelId="{B942B5C1-6810-4CCE-82DC-D81B4741687A}" type="pres">
      <dgm:prSet presAssocID="{2EFB2930-9A62-4CDB-A1EF-D01F22A82E83}" presName="root" presStyleCnt="0">
        <dgm:presLayoutVars>
          <dgm:dir/>
          <dgm:resizeHandles val="exact"/>
        </dgm:presLayoutVars>
      </dgm:prSet>
      <dgm:spPr/>
      <dgm:t>
        <a:bodyPr/>
        <a:lstStyle/>
        <a:p>
          <a:endParaRPr lang="en-US"/>
        </a:p>
      </dgm:t>
    </dgm:pt>
    <dgm:pt modelId="{8C267874-D3C5-4143-832A-8CE4D709AE4C}" type="pres">
      <dgm:prSet presAssocID="{BA1A391F-736F-42B8-A212-F628D4A7B748}" presName="compNode" presStyleCnt="0"/>
      <dgm:spPr/>
    </dgm:pt>
    <dgm:pt modelId="{659B73F2-29C5-4C7A-B471-00BD36045912}" type="pres">
      <dgm:prSet presAssocID="{BA1A391F-736F-42B8-A212-F628D4A7B748}" presName="iconRect" presStyleLbl="node1" presStyleIdx="0" presStyleCnt="3" custAng="0" custScaleX="123179" custScaleY="121486" custLinFactNeighborX="-1669" custLinFactNeighborY="-1999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edical"/>
        </a:ext>
      </dgm:extLst>
    </dgm:pt>
    <dgm:pt modelId="{73ECB312-00BB-4C0D-B26D-C49F79DB8F53}" type="pres">
      <dgm:prSet presAssocID="{BA1A391F-736F-42B8-A212-F628D4A7B748}" presName="iconSpace" presStyleCnt="0"/>
      <dgm:spPr/>
    </dgm:pt>
    <dgm:pt modelId="{A82BC1C3-269F-48E1-AC42-78BA99B1A176}" type="pres">
      <dgm:prSet presAssocID="{BA1A391F-736F-42B8-A212-F628D4A7B748}" presName="parTx" presStyleLbl="revTx" presStyleIdx="0" presStyleCnt="6">
        <dgm:presLayoutVars>
          <dgm:chMax val="0"/>
          <dgm:chPref val="0"/>
        </dgm:presLayoutVars>
      </dgm:prSet>
      <dgm:spPr/>
      <dgm:t>
        <a:bodyPr/>
        <a:lstStyle/>
        <a:p>
          <a:endParaRPr lang="en-US"/>
        </a:p>
      </dgm:t>
    </dgm:pt>
    <dgm:pt modelId="{66D7EF47-CC89-44CD-B590-7EFF29A0B09F}" type="pres">
      <dgm:prSet presAssocID="{BA1A391F-736F-42B8-A212-F628D4A7B748}" presName="txSpace" presStyleCnt="0"/>
      <dgm:spPr/>
    </dgm:pt>
    <dgm:pt modelId="{2BFBF9F0-62A5-4F03-B1D6-469420EB2432}" type="pres">
      <dgm:prSet presAssocID="{BA1A391F-736F-42B8-A212-F628D4A7B748}" presName="desTx" presStyleLbl="revTx" presStyleIdx="1" presStyleCnt="6">
        <dgm:presLayoutVars/>
      </dgm:prSet>
      <dgm:spPr/>
    </dgm:pt>
    <dgm:pt modelId="{1378F973-5B2A-4978-845B-4808EC1E921D}" type="pres">
      <dgm:prSet presAssocID="{955C15A5-F432-4729-8F73-E9AD3D180F73}" presName="sibTrans" presStyleCnt="0"/>
      <dgm:spPr/>
    </dgm:pt>
    <dgm:pt modelId="{67BD93AD-8B7D-437F-B33C-A0CED3589A26}" type="pres">
      <dgm:prSet presAssocID="{321CC643-7841-40CA-BCED-FC763BF50CDF}" presName="compNode" presStyleCnt="0"/>
      <dgm:spPr/>
    </dgm:pt>
    <dgm:pt modelId="{498A0F34-8A1A-49E6-9474-FAC32691C179}" type="pres">
      <dgm:prSet presAssocID="{321CC643-7841-40CA-BCED-FC763BF50CDF}" presName="iconRect" presStyleLbl="node1" presStyleIdx="1" presStyleCnt="3" custScaleX="120388" custScaleY="122780" custLinFactNeighborX="0" custLinFactNeighborY="-2507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t>
        <a:bodyPr/>
        <a:lstStyle/>
        <a:p>
          <a:endParaRPr lang="en-US"/>
        </a:p>
      </dgm:t>
      <dgm:extLst>
        <a:ext uri="{E40237B7-FDA0-4F09-8148-C483321AD2D9}">
          <dgm14:cNvPr xmlns:dgm14="http://schemas.microsoft.com/office/drawing/2010/diagram" id="0" name="" descr="Cycle with people"/>
        </a:ext>
      </dgm:extLst>
    </dgm:pt>
    <dgm:pt modelId="{2031145C-1786-45B9-AA34-E74DA2A675F4}" type="pres">
      <dgm:prSet presAssocID="{321CC643-7841-40CA-BCED-FC763BF50CDF}" presName="iconSpace" presStyleCnt="0"/>
      <dgm:spPr/>
    </dgm:pt>
    <dgm:pt modelId="{78AAE65A-D77A-40D6-838B-92108FFC6E7C}" type="pres">
      <dgm:prSet presAssocID="{321CC643-7841-40CA-BCED-FC763BF50CDF}" presName="parTx" presStyleLbl="revTx" presStyleIdx="2" presStyleCnt="6">
        <dgm:presLayoutVars>
          <dgm:chMax val="0"/>
          <dgm:chPref val="0"/>
        </dgm:presLayoutVars>
      </dgm:prSet>
      <dgm:spPr/>
      <dgm:t>
        <a:bodyPr/>
        <a:lstStyle/>
        <a:p>
          <a:endParaRPr lang="en-US"/>
        </a:p>
      </dgm:t>
    </dgm:pt>
    <dgm:pt modelId="{2CB6B16A-2275-43DD-BD29-B6AFB9D528CB}" type="pres">
      <dgm:prSet presAssocID="{321CC643-7841-40CA-BCED-FC763BF50CDF}" presName="txSpace" presStyleCnt="0"/>
      <dgm:spPr/>
    </dgm:pt>
    <dgm:pt modelId="{7B82A832-543C-405D-B74D-455A67C483D6}" type="pres">
      <dgm:prSet presAssocID="{321CC643-7841-40CA-BCED-FC763BF50CDF}" presName="desTx" presStyleLbl="revTx" presStyleIdx="3" presStyleCnt="6">
        <dgm:presLayoutVars/>
      </dgm:prSet>
      <dgm:spPr/>
    </dgm:pt>
    <dgm:pt modelId="{98B0F888-3B09-4CF8-98F2-DFB86B2C8B3C}" type="pres">
      <dgm:prSet presAssocID="{1BE2E56E-E30A-48CC-B794-384DA79412C7}" presName="sibTrans" presStyleCnt="0"/>
      <dgm:spPr/>
    </dgm:pt>
    <dgm:pt modelId="{E207D840-93A2-4EB0-A1E4-69C5491009D3}" type="pres">
      <dgm:prSet presAssocID="{EADC8492-7C00-49E3-B06A-C3E715D2CE91}" presName="compNode" presStyleCnt="0"/>
      <dgm:spPr/>
    </dgm:pt>
    <dgm:pt modelId="{A3D79059-2330-4ADB-9DC8-2797D9324148}" type="pres">
      <dgm:prSet presAssocID="{EADC8492-7C00-49E3-B06A-C3E715D2CE91}" presName="iconRect" presStyleLbl="node1" presStyleIdx="2" presStyleCnt="3" custAng="0" custLinFactNeighborX="-2380" custLinFactNeighborY="-2507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Brain in head"/>
        </a:ext>
      </dgm:extLst>
    </dgm:pt>
    <dgm:pt modelId="{29E27714-43F6-4470-A269-CA6E01D0263E}" type="pres">
      <dgm:prSet presAssocID="{EADC8492-7C00-49E3-B06A-C3E715D2CE91}" presName="iconSpace" presStyleCnt="0"/>
      <dgm:spPr/>
    </dgm:pt>
    <dgm:pt modelId="{93FD9DDD-0D76-40E3-B8B5-9E231D78F04F}" type="pres">
      <dgm:prSet presAssocID="{EADC8492-7C00-49E3-B06A-C3E715D2CE91}" presName="parTx" presStyleLbl="revTx" presStyleIdx="4" presStyleCnt="6">
        <dgm:presLayoutVars>
          <dgm:chMax val="0"/>
          <dgm:chPref val="0"/>
        </dgm:presLayoutVars>
      </dgm:prSet>
      <dgm:spPr/>
      <dgm:t>
        <a:bodyPr/>
        <a:lstStyle/>
        <a:p>
          <a:endParaRPr lang="en-US"/>
        </a:p>
      </dgm:t>
    </dgm:pt>
    <dgm:pt modelId="{9F1E5806-C19E-46D4-9DEA-C7E027F04ED9}" type="pres">
      <dgm:prSet presAssocID="{EADC8492-7C00-49E3-B06A-C3E715D2CE91}" presName="txSpace" presStyleCnt="0"/>
      <dgm:spPr/>
    </dgm:pt>
    <dgm:pt modelId="{AEEFABEB-0C89-4FAF-92D5-4DC656294F90}" type="pres">
      <dgm:prSet presAssocID="{EADC8492-7C00-49E3-B06A-C3E715D2CE91}" presName="desTx" presStyleLbl="revTx" presStyleIdx="5" presStyleCnt="6">
        <dgm:presLayoutVars/>
      </dgm:prSet>
      <dgm:spPr/>
    </dgm:pt>
  </dgm:ptLst>
  <dgm:cxnLst>
    <dgm:cxn modelId="{9BB4B49B-8311-4E30-AA76-563415412A4F}" srcId="{2EFB2930-9A62-4CDB-A1EF-D01F22A82E83}" destId="{BA1A391F-736F-42B8-A212-F628D4A7B748}" srcOrd="0" destOrd="0" parTransId="{A8595772-E30B-4D91-8E4C-8E002B173D17}" sibTransId="{955C15A5-F432-4729-8F73-E9AD3D180F73}"/>
    <dgm:cxn modelId="{60BD39DC-F38C-4D59-B032-9B47EDA7E9D8}" srcId="{2EFB2930-9A62-4CDB-A1EF-D01F22A82E83}" destId="{321CC643-7841-40CA-BCED-FC763BF50CDF}" srcOrd="1" destOrd="0" parTransId="{5730EFD7-DAAA-48C0-84B2-D8A0C8CE9AAC}" sibTransId="{1BE2E56E-E30A-48CC-B794-384DA79412C7}"/>
    <dgm:cxn modelId="{72282C24-9AD2-4B94-890C-AE4BD1738ACE}" type="presOf" srcId="{321CC643-7841-40CA-BCED-FC763BF50CDF}" destId="{78AAE65A-D77A-40D6-838B-92108FFC6E7C}" srcOrd="0" destOrd="0" presId="urn:microsoft.com/office/officeart/2018/5/layout/CenteredIconLabelDescriptionList"/>
    <dgm:cxn modelId="{5FB71E74-AD8E-4547-8A12-2B74D085B1FE}" srcId="{2EFB2930-9A62-4CDB-A1EF-D01F22A82E83}" destId="{EADC8492-7C00-49E3-B06A-C3E715D2CE91}" srcOrd="2" destOrd="0" parTransId="{1DF885A1-F8A0-4C57-9616-923CC4E578F1}" sibTransId="{BF3216DA-8EA6-42A1-B3A4-AE1C8BDAED12}"/>
    <dgm:cxn modelId="{1D7F5D46-4430-42D4-AE60-8C69E0F3EA14}" type="presOf" srcId="{BA1A391F-736F-42B8-A212-F628D4A7B748}" destId="{A82BC1C3-269F-48E1-AC42-78BA99B1A176}" srcOrd="0" destOrd="0" presId="urn:microsoft.com/office/officeart/2018/5/layout/CenteredIconLabelDescriptionList"/>
    <dgm:cxn modelId="{395E2870-50FC-4D80-BFEC-38BB7D3D9483}" type="presOf" srcId="{2EFB2930-9A62-4CDB-A1EF-D01F22A82E83}" destId="{B942B5C1-6810-4CCE-82DC-D81B4741687A}" srcOrd="0" destOrd="0" presId="urn:microsoft.com/office/officeart/2018/5/layout/CenteredIconLabelDescriptionList"/>
    <dgm:cxn modelId="{AE9ED975-F72B-4132-BFEC-79F140728491}" type="presOf" srcId="{EADC8492-7C00-49E3-B06A-C3E715D2CE91}" destId="{93FD9DDD-0D76-40E3-B8B5-9E231D78F04F}" srcOrd="0" destOrd="0" presId="urn:microsoft.com/office/officeart/2018/5/layout/CenteredIconLabelDescriptionList"/>
    <dgm:cxn modelId="{2D4BA585-FF86-416A-8D8B-9C27C4BD8D06}" type="presParOf" srcId="{B942B5C1-6810-4CCE-82DC-D81B4741687A}" destId="{8C267874-D3C5-4143-832A-8CE4D709AE4C}" srcOrd="0" destOrd="0" presId="urn:microsoft.com/office/officeart/2018/5/layout/CenteredIconLabelDescriptionList"/>
    <dgm:cxn modelId="{6FACDCD5-0AD7-4B43-9B07-E97D60A8D59C}" type="presParOf" srcId="{8C267874-D3C5-4143-832A-8CE4D709AE4C}" destId="{659B73F2-29C5-4C7A-B471-00BD36045912}" srcOrd="0" destOrd="0" presId="urn:microsoft.com/office/officeart/2018/5/layout/CenteredIconLabelDescriptionList"/>
    <dgm:cxn modelId="{1062780F-D837-4F18-9DF6-730AA57865E8}" type="presParOf" srcId="{8C267874-D3C5-4143-832A-8CE4D709AE4C}" destId="{73ECB312-00BB-4C0D-B26D-C49F79DB8F53}" srcOrd="1" destOrd="0" presId="urn:microsoft.com/office/officeart/2018/5/layout/CenteredIconLabelDescriptionList"/>
    <dgm:cxn modelId="{E49877DB-0717-4B3F-89F7-B23E36E786E3}" type="presParOf" srcId="{8C267874-D3C5-4143-832A-8CE4D709AE4C}" destId="{A82BC1C3-269F-48E1-AC42-78BA99B1A176}" srcOrd="2" destOrd="0" presId="urn:microsoft.com/office/officeart/2018/5/layout/CenteredIconLabelDescriptionList"/>
    <dgm:cxn modelId="{FD2AA054-A332-44B0-BF4F-D6A30BEA9830}" type="presParOf" srcId="{8C267874-D3C5-4143-832A-8CE4D709AE4C}" destId="{66D7EF47-CC89-44CD-B590-7EFF29A0B09F}" srcOrd="3" destOrd="0" presId="urn:microsoft.com/office/officeart/2018/5/layout/CenteredIconLabelDescriptionList"/>
    <dgm:cxn modelId="{DD6D2B2A-1D38-4014-B3C1-90C4C6820B19}" type="presParOf" srcId="{8C267874-D3C5-4143-832A-8CE4D709AE4C}" destId="{2BFBF9F0-62A5-4F03-B1D6-469420EB2432}" srcOrd="4" destOrd="0" presId="urn:microsoft.com/office/officeart/2018/5/layout/CenteredIconLabelDescriptionList"/>
    <dgm:cxn modelId="{FEB7EE24-8F70-45F2-8810-B788755903A1}" type="presParOf" srcId="{B942B5C1-6810-4CCE-82DC-D81B4741687A}" destId="{1378F973-5B2A-4978-845B-4808EC1E921D}" srcOrd="1" destOrd="0" presId="urn:microsoft.com/office/officeart/2018/5/layout/CenteredIconLabelDescriptionList"/>
    <dgm:cxn modelId="{21FC6746-13AD-4833-8429-9374694A9803}" type="presParOf" srcId="{B942B5C1-6810-4CCE-82DC-D81B4741687A}" destId="{67BD93AD-8B7D-437F-B33C-A0CED3589A26}" srcOrd="2" destOrd="0" presId="urn:microsoft.com/office/officeart/2018/5/layout/CenteredIconLabelDescriptionList"/>
    <dgm:cxn modelId="{A08F342B-887F-4287-8626-971E566509D5}" type="presParOf" srcId="{67BD93AD-8B7D-437F-B33C-A0CED3589A26}" destId="{498A0F34-8A1A-49E6-9474-FAC32691C179}" srcOrd="0" destOrd="0" presId="urn:microsoft.com/office/officeart/2018/5/layout/CenteredIconLabelDescriptionList"/>
    <dgm:cxn modelId="{2F52B1DD-F8C4-495D-9451-BAB896B01BBC}" type="presParOf" srcId="{67BD93AD-8B7D-437F-B33C-A0CED3589A26}" destId="{2031145C-1786-45B9-AA34-E74DA2A675F4}" srcOrd="1" destOrd="0" presId="urn:microsoft.com/office/officeart/2018/5/layout/CenteredIconLabelDescriptionList"/>
    <dgm:cxn modelId="{43AD113C-3C1D-461D-B694-105DFEB81A77}" type="presParOf" srcId="{67BD93AD-8B7D-437F-B33C-A0CED3589A26}" destId="{78AAE65A-D77A-40D6-838B-92108FFC6E7C}" srcOrd="2" destOrd="0" presId="urn:microsoft.com/office/officeart/2018/5/layout/CenteredIconLabelDescriptionList"/>
    <dgm:cxn modelId="{F02AE2ED-6540-4DE3-98DB-19A9FA36B7B9}" type="presParOf" srcId="{67BD93AD-8B7D-437F-B33C-A0CED3589A26}" destId="{2CB6B16A-2275-43DD-BD29-B6AFB9D528CB}" srcOrd="3" destOrd="0" presId="urn:microsoft.com/office/officeart/2018/5/layout/CenteredIconLabelDescriptionList"/>
    <dgm:cxn modelId="{4F9D70B5-93E4-461C-A662-B3C2D844D434}" type="presParOf" srcId="{67BD93AD-8B7D-437F-B33C-A0CED3589A26}" destId="{7B82A832-543C-405D-B74D-455A67C483D6}" srcOrd="4" destOrd="0" presId="urn:microsoft.com/office/officeart/2018/5/layout/CenteredIconLabelDescriptionList"/>
    <dgm:cxn modelId="{E7A92FAB-C7E1-4FBF-AEDA-23C8809B86E1}" type="presParOf" srcId="{B942B5C1-6810-4CCE-82DC-D81B4741687A}" destId="{98B0F888-3B09-4CF8-98F2-DFB86B2C8B3C}" srcOrd="3" destOrd="0" presId="urn:microsoft.com/office/officeart/2018/5/layout/CenteredIconLabelDescriptionList"/>
    <dgm:cxn modelId="{FC6C0297-0C18-4EFD-88BF-4B8B46563864}" type="presParOf" srcId="{B942B5C1-6810-4CCE-82DC-D81B4741687A}" destId="{E207D840-93A2-4EB0-A1E4-69C5491009D3}" srcOrd="4" destOrd="0" presId="urn:microsoft.com/office/officeart/2018/5/layout/CenteredIconLabelDescriptionList"/>
    <dgm:cxn modelId="{97EEE86E-7AE9-40A8-8FA0-789D4DB778FC}" type="presParOf" srcId="{E207D840-93A2-4EB0-A1E4-69C5491009D3}" destId="{A3D79059-2330-4ADB-9DC8-2797D9324148}" srcOrd="0" destOrd="0" presId="urn:microsoft.com/office/officeart/2018/5/layout/CenteredIconLabelDescriptionList"/>
    <dgm:cxn modelId="{3ADBEEE6-A8EA-4447-8D0A-B8B7E3B160A7}" type="presParOf" srcId="{E207D840-93A2-4EB0-A1E4-69C5491009D3}" destId="{29E27714-43F6-4470-A269-CA6E01D0263E}" srcOrd="1" destOrd="0" presId="urn:microsoft.com/office/officeart/2018/5/layout/CenteredIconLabelDescriptionList"/>
    <dgm:cxn modelId="{0CCC0C88-AD3B-4140-8B04-94C3CE02C733}" type="presParOf" srcId="{E207D840-93A2-4EB0-A1E4-69C5491009D3}" destId="{93FD9DDD-0D76-40E3-B8B5-9E231D78F04F}" srcOrd="2" destOrd="0" presId="urn:microsoft.com/office/officeart/2018/5/layout/CenteredIconLabelDescriptionList"/>
    <dgm:cxn modelId="{4350A54A-EF6A-4C3A-8DFC-9245D2F10949}" type="presParOf" srcId="{E207D840-93A2-4EB0-A1E4-69C5491009D3}" destId="{9F1E5806-C19E-46D4-9DEA-C7E027F04ED9}" srcOrd="3" destOrd="0" presId="urn:microsoft.com/office/officeart/2018/5/layout/CenteredIconLabelDescriptionList"/>
    <dgm:cxn modelId="{7C0D4B17-9C96-4FBA-8DA2-1F8A8F629FF0}" type="presParOf" srcId="{E207D840-93A2-4EB0-A1E4-69C5491009D3}" destId="{AEEFABEB-0C89-4FAF-92D5-4DC656294F9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C1C30F-7795-41AA-B4A4-B9463BEAB90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6CD21D3-FEAF-462E-B6CE-7E7DE1F90DB6}" type="pres">
      <dgm:prSet presAssocID="{28C1C30F-7795-41AA-B4A4-B9463BEAB90D}" presName="Name0" presStyleCnt="0">
        <dgm:presLayoutVars>
          <dgm:chMax val="7"/>
          <dgm:chPref val="7"/>
          <dgm:dir/>
        </dgm:presLayoutVars>
      </dgm:prSet>
      <dgm:spPr/>
    </dgm:pt>
    <dgm:pt modelId="{0A1520B3-7563-4D4C-A15C-09F90216D052}" type="pres">
      <dgm:prSet presAssocID="{28C1C30F-7795-41AA-B4A4-B9463BEAB90D}" presName="Name1" presStyleCnt="0"/>
      <dgm:spPr/>
    </dgm:pt>
  </dgm:ptLst>
  <dgm:cxnLst>
    <dgm:cxn modelId="{639FC976-488C-4F6E-B6FB-89ADC1349B8D}" type="presOf" srcId="{28C1C30F-7795-41AA-B4A4-B9463BEAB90D}" destId="{D6CD21D3-FEAF-462E-B6CE-7E7DE1F90DB6}" srcOrd="0" destOrd="0" presId="urn:microsoft.com/office/officeart/2008/layout/CircularPictureCallout"/>
    <dgm:cxn modelId="{75AE1EBF-D302-4C04-B2EB-5FFAADE04769}" type="presParOf" srcId="{D6CD21D3-FEAF-462E-B6CE-7E7DE1F90DB6}" destId="{0A1520B3-7563-4D4C-A15C-09F90216D052}"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C1C30F-7795-41AA-B4A4-B9463BEAB90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6CD21D3-FEAF-462E-B6CE-7E7DE1F90DB6}" type="pres">
      <dgm:prSet presAssocID="{28C1C30F-7795-41AA-B4A4-B9463BEAB90D}" presName="Name0" presStyleCnt="0">
        <dgm:presLayoutVars>
          <dgm:chMax val="7"/>
          <dgm:chPref val="7"/>
          <dgm:dir/>
        </dgm:presLayoutVars>
      </dgm:prSet>
      <dgm:spPr/>
    </dgm:pt>
    <dgm:pt modelId="{0A1520B3-7563-4D4C-A15C-09F90216D052}" type="pres">
      <dgm:prSet presAssocID="{28C1C30F-7795-41AA-B4A4-B9463BEAB90D}" presName="Name1" presStyleCnt="0"/>
      <dgm:spPr/>
    </dgm:pt>
  </dgm:ptLst>
  <dgm:cxnLst>
    <dgm:cxn modelId="{639FC976-488C-4F6E-B6FB-89ADC1349B8D}" type="presOf" srcId="{28C1C30F-7795-41AA-B4A4-B9463BEAB90D}" destId="{D6CD21D3-FEAF-462E-B6CE-7E7DE1F90DB6}" srcOrd="0" destOrd="0" presId="urn:microsoft.com/office/officeart/2008/layout/CircularPictureCallout"/>
    <dgm:cxn modelId="{75AE1EBF-D302-4C04-B2EB-5FFAADE04769}" type="presParOf" srcId="{D6CD21D3-FEAF-462E-B6CE-7E7DE1F90DB6}" destId="{0A1520B3-7563-4D4C-A15C-09F90216D052}"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C1C30F-7795-41AA-B4A4-B9463BEAB90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6CD21D3-FEAF-462E-B6CE-7E7DE1F90DB6}" type="pres">
      <dgm:prSet presAssocID="{28C1C30F-7795-41AA-B4A4-B9463BEAB90D}" presName="Name0" presStyleCnt="0">
        <dgm:presLayoutVars>
          <dgm:chMax val="7"/>
          <dgm:chPref val="7"/>
          <dgm:dir/>
        </dgm:presLayoutVars>
      </dgm:prSet>
      <dgm:spPr/>
    </dgm:pt>
    <dgm:pt modelId="{0A1520B3-7563-4D4C-A15C-09F90216D052}" type="pres">
      <dgm:prSet presAssocID="{28C1C30F-7795-41AA-B4A4-B9463BEAB90D}" presName="Name1" presStyleCnt="0"/>
      <dgm:spPr/>
    </dgm:pt>
  </dgm:ptLst>
  <dgm:cxnLst>
    <dgm:cxn modelId="{639FC976-488C-4F6E-B6FB-89ADC1349B8D}" type="presOf" srcId="{28C1C30F-7795-41AA-B4A4-B9463BEAB90D}" destId="{D6CD21D3-FEAF-462E-B6CE-7E7DE1F90DB6}" srcOrd="0" destOrd="0" presId="urn:microsoft.com/office/officeart/2008/layout/CircularPictureCallout"/>
    <dgm:cxn modelId="{75AE1EBF-D302-4C04-B2EB-5FFAADE04769}" type="presParOf" srcId="{D6CD21D3-FEAF-462E-B6CE-7E7DE1F90DB6}" destId="{0A1520B3-7563-4D4C-A15C-09F90216D052}"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8C1C30F-7795-41AA-B4A4-B9463BEAB90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6CD21D3-FEAF-462E-B6CE-7E7DE1F90DB6}" type="pres">
      <dgm:prSet presAssocID="{28C1C30F-7795-41AA-B4A4-B9463BEAB90D}" presName="Name0" presStyleCnt="0">
        <dgm:presLayoutVars>
          <dgm:chMax val="7"/>
          <dgm:chPref val="7"/>
          <dgm:dir/>
        </dgm:presLayoutVars>
      </dgm:prSet>
      <dgm:spPr/>
    </dgm:pt>
    <dgm:pt modelId="{0A1520B3-7563-4D4C-A15C-09F90216D052}" type="pres">
      <dgm:prSet presAssocID="{28C1C30F-7795-41AA-B4A4-B9463BEAB90D}" presName="Name1" presStyleCnt="0"/>
      <dgm:spPr/>
    </dgm:pt>
  </dgm:ptLst>
  <dgm:cxnLst>
    <dgm:cxn modelId="{639FC976-488C-4F6E-B6FB-89ADC1349B8D}" type="presOf" srcId="{28C1C30F-7795-41AA-B4A4-B9463BEAB90D}" destId="{D6CD21D3-FEAF-462E-B6CE-7E7DE1F90DB6}" srcOrd="0" destOrd="0" presId="urn:microsoft.com/office/officeart/2008/layout/CircularPictureCallout"/>
    <dgm:cxn modelId="{75AE1EBF-D302-4C04-B2EB-5FFAADE04769}" type="presParOf" srcId="{D6CD21D3-FEAF-462E-B6CE-7E7DE1F90DB6}" destId="{0A1520B3-7563-4D4C-A15C-09F90216D052}"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87666-EA46-464E-9FDF-AC7F3EB9FC1A}" type="doc">
      <dgm:prSet loTypeId="urn:microsoft.com/office/officeart/2005/8/layout/vList3" loCatId="list" qsTypeId="urn:microsoft.com/office/officeart/2005/8/quickstyle/simple1" qsCatId="simple" csTypeId="urn:microsoft.com/office/officeart/2005/8/colors/accent1_2" csCatId="accent1" phldr="1"/>
      <dgm:spPr/>
    </dgm:pt>
    <dgm:pt modelId="{912AC1C3-0949-475D-AE9E-2D06FC8BA74C}">
      <dgm:prSet phldrT="[Text]"/>
      <dgm:spPr>
        <a:solidFill>
          <a:schemeClr val="accent2">
            <a:lumMod val="75000"/>
          </a:schemeClr>
        </a:solidFill>
      </dgm:spPr>
      <dgm:t>
        <a:bodyPr/>
        <a:lstStyle/>
        <a:p>
          <a:r>
            <a:rPr lang="en-US" dirty="0"/>
            <a:t>On a determination that a student or other person poses a threat of violence to self or others, a team must immediately report to the superintendent.</a:t>
          </a:r>
        </a:p>
      </dgm:t>
    </dgm:pt>
    <dgm:pt modelId="{B8783FDB-C9C0-4A70-B90B-67D76BA27713}" type="parTrans" cxnId="{7A9BC502-91EA-4EB0-8D8F-8A0C4CB92E16}">
      <dgm:prSet/>
      <dgm:spPr/>
      <dgm:t>
        <a:bodyPr/>
        <a:lstStyle/>
        <a:p>
          <a:endParaRPr lang="en-US"/>
        </a:p>
      </dgm:t>
    </dgm:pt>
    <dgm:pt modelId="{BF241C88-AA75-472E-86DB-564DCFAF6D73}" type="sibTrans" cxnId="{7A9BC502-91EA-4EB0-8D8F-8A0C4CB92E16}">
      <dgm:prSet/>
      <dgm:spPr/>
      <dgm:t>
        <a:bodyPr/>
        <a:lstStyle/>
        <a:p>
          <a:endParaRPr lang="en-US"/>
        </a:p>
      </dgm:t>
    </dgm:pt>
    <dgm:pt modelId="{22E67822-B56E-41BB-A422-5E3D4280387B}">
      <dgm:prSet phldrT="[Text]"/>
      <dgm:spPr>
        <a:solidFill>
          <a:schemeClr val="accent2">
            <a:lumMod val="75000"/>
          </a:schemeClr>
        </a:solidFill>
      </dgm:spPr>
      <dgm:t>
        <a:bodyPr/>
        <a:lstStyle/>
        <a:p>
          <a:r>
            <a:rPr lang="en-US" dirty="0"/>
            <a:t>If the individual is a student, the superintendent must immediately attempt to inform the parent. </a:t>
          </a:r>
        </a:p>
      </dgm:t>
    </dgm:pt>
    <dgm:pt modelId="{EA0DA82B-E12B-4A5A-87EC-FAEB14B3B5C8}" type="parTrans" cxnId="{27282105-4FA0-47F5-BD5A-E82591ED2926}">
      <dgm:prSet/>
      <dgm:spPr/>
      <dgm:t>
        <a:bodyPr/>
        <a:lstStyle/>
        <a:p>
          <a:endParaRPr lang="en-US"/>
        </a:p>
      </dgm:t>
    </dgm:pt>
    <dgm:pt modelId="{F7FE98D5-631E-4749-8E29-2F1FBE4ACE54}" type="sibTrans" cxnId="{27282105-4FA0-47F5-BD5A-E82591ED2926}">
      <dgm:prSet/>
      <dgm:spPr/>
      <dgm:t>
        <a:bodyPr/>
        <a:lstStyle/>
        <a:p>
          <a:endParaRPr lang="en-US"/>
        </a:p>
      </dgm:t>
    </dgm:pt>
    <dgm:pt modelId="{15CC0124-D078-4864-86C7-DC607DA756F5}">
      <dgm:prSet phldrT="[Text]"/>
      <dgm:spPr>
        <a:solidFill>
          <a:schemeClr val="accent2">
            <a:lumMod val="75000"/>
          </a:schemeClr>
        </a:solidFill>
      </dgm:spPr>
      <dgm:t>
        <a:bodyPr/>
        <a:lstStyle/>
        <a:p>
          <a:r>
            <a:rPr lang="en-US" dirty="0"/>
            <a:t>The parental notice requirement does not prevent a school employee from acting immediately in response to an imminent threat or emergency</a:t>
          </a:r>
        </a:p>
      </dgm:t>
    </dgm:pt>
    <dgm:pt modelId="{AC2F832D-2A65-425B-B605-871BB90B2ED4}" type="parTrans" cxnId="{93C982D2-66E0-452C-A4B0-7C33076670C9}">
      <dgm:prSet/>
      <dgm:spPr/>
      <dgm:t>
        <a:bodyPr/>
        <a:lstStyle/>
        <a:p>
          <a:endParaRPr lang="en-US"/>
        </a:p>
      </dgm:t>
    </dgm:pt>
    <dgm:pt modelId="{DC8AB370-2364-492B-A6DB-8AEF53E22D72}" type="sibTrans" cxnId="{93C982D2-66E0-452C-A4B0-7C33076670C9}">
      <dgm:prSet/>
      <dgm:spPr/>
      <dgm:t>
        <a:bodyPr/>
        <a:lstStyle/>
        <a:p>
          <a:endParaRPr lang="en-US"/>
        </a:p>
      </dgm:t>
    </dgm:pt>
    <dgm:pt modelId="{B2F4004C-F880-4E97-844D-2EDAD2304C27}" type="pres">
      <dgm:prSet presAssocID="{F7D87666-EA46-464E-9FDF-AC7F3EB9FC1A}" presName="linearFlow" presStyleCnt="0">
        <dgm:presLayoutVars>
          <dgm:dir/>
          <dgm:resizeHandles val="exact"/>
        </dgm:presLayoutVars>
      </dgm:prSet>
      <dgm:spPr/>
    </dgm:pt>
    <dgm:pt modelId="{C3113C50-DCDD-4F94-B0F6-36FEAE1AE364}" type="pres">
      <dgm:prSet presAssocID="{912AC1C3-0949-475D-AE9E-2D06FC8BA74C}" presName="composite" presStyleCnt="0"/>
      <dgm:spPr/>
    </dgm:pt>
    <dgm:pt modelId="{2719F31B-5844-42EC-9075-41EA728CD601}" type="pres">
      <dgm:prSet presAssocID="{912AC1C3-0949-475D-AE9E-2D06FC8BA74C}" presName="imgShp" presStyleLbl="fgImgPlace1" presStyleIdx="0" presStyleCnt="3"/>
      <dgm:spPr>
        <a:blipFill>
          <a:blip xmlns:r="http://schemas.openxmlformats.org/officeDocument/2006/relationships" r:embed="rId1"/>
          <a:srcRect/>
          <a:stretch>
            <a:fillRect l="-26000" r="-26000"/>
          </a:stretch>
        </a:blipFill>
      </dgm:spPr>
    </dgm:pt>
    <dgm:pt modelId="{FEA39F15-1F4C-4334-A9D3-A17EB2EB4F03}" type="pres">
      <dgm:prSet presAssocID="{912AC1C3-0949-475D-AE9E-2D06FC8BA74C}" presName="txShp" presStyleLbl="node1" presStyleIdx="0" presStyleCnt="3">
        <dgm:presLayoutVars>
          <dgm:bulletEnabled val="1"/>
        </dgm:presLayoutVars>
      </dgm:prSet>
      <dgm:spPr/>
      <dgm:t>
        <a:bodyPr/>
        <a:lstStyle/>
        <a:p>
          <a:endParaRPr lang="en-US"/>
        </a:p>
      </dgm:t>
    </dgm:pt>
    <dgm:pt modelId="{67BA6914-66C2-4F93-95D2-2DDA34EBCD1F}" type="pres">
      <dgm:prSet presAssocID="{BF241C88-AA75-472E-86DB-564DCFAF6D73}" presName="spacing" presStyleCnt="0"/>
      <dgm:spPr/>
    </dgm:pt>
    <dgm:pt modelId="{95AC7C52-01C5-4002-978C-D7932FDB2C32}" type="pres">
      <dgm:prSet presAssocID="{22E67822-B56E-41BB-A422-5E3D4280387B}" presName="composite" presStyleCnt="0"/>
      <dgm:spPr/>
    </dgm:pt>
    <dgm:pt modelId="{B75C430E-8CE1-4791-8E5D-37C579471A3C}" type="pres">
      <dgm:prSet presAssocID="{22E67822-B56E-41BB-A422-5E3D4280387B}"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6FC551BE-82D9-4EF1-83A7-4DEFC8E3D4BF}" type="pres">
      <dgm:prSet presAssocID="{22E67822-B56E-41BB-A422-5E3D4280387B}" presName="txShp" presStyleLbl="node1" presStyleIdx="1" presStyleCnt="3">
        <dgm:presLayoutVars>
          <dgm:bulletEnabled val="1"/>
        </dgm:presLayoutVars>
      </dgm:prSet>
      <dgm:spPr/>
      <dgm:t>
        <a:bodyPr/>
        <a:lstStyle/>
        <a:p>
          <a:endParaRPr lang="en-US"/>
        </a:p>
      </dgm:t>
    </dgm:pt>
    <dgm:pt modelId="{9CD7015B-8041-4545-A340-273ECD91E405}" type="pres">
      <dgm:prSet presAssocID="{F7FE98D5-631E-4749-8E29-2F1FBE4ACE54}" presName="spacing" presStyleCnt="0"/>
      <dgm:spPr/>
    </dgm:pt>
    <dgm:pt modelId="{26177AEE-8E32-433D-8323-720D33D82AF0}" type="pres">
      <dgm:prSet presAssocID="{15CC0124-D078-4864-86C7-DC607DA756F5}" presName="composite" presStyleCnt="0"/>
      <dgm:spPr/>
    </dgm:pt>
    <dgm:pt modelId="{C0BDCB49-BFB6-49DF-A741-C2E6E1763233}" type="pres">
      <dgm:prSet presAssocID="{15CC0124-D078-4864-86C7-DC607DA756F5}"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6000" b="-16000"/>
          </a:stretch>
        </a:blipFill>
      </dgm:spPr>
    </dgm:pt>
    <dgm:pt modelId="{6ADDC531-F5E2-407F-9D61-B81C21055608}" type="pres">
      <dgm:prSet presAssocID="{15CC0124-D078-4864-86C7-DC607DA756F5}" presName="txShp" presStyleLbl="node1" presStyleIdx="2" presStyleCnt="3">
        <dgm:presLayoutVars>
          <dgm:bulletEnabled val="1"/>
        </dgm:presLayoutVars>
      </dgm:prSet>
      <dgm:spPr/>
      <dgm:t>
        <a:bodyPr/>
        <a:lstStyle/>
        <a:p>
          <a:endParaRPr lang="en-US"/>
        </a:p>
      </dgm:t>
    </dgm:pt>
  </dgm:ptLst>
  <dgm:cxnLst>
    <dgm:cxn modelId="{27282105-4FA0-47F5-BD5A-E82591ED2926}" srcId="{F7D87666-EA46-464E-9FDF-AC7F3EB9FC1A}" destId="{22E67822-B56E-41BB-A422-5E3D4280387B}" srcOrd="1" destOrd="0" parTransId="{EA0DA82B-E12B-4A5A-87EC-FAEB14B3B5C8}" sibTransId="{F7FE98D5-631E-4749-8E29-2F1FBE4ACE54}"/>
    <dgm:cxn modelId="{93C982D2-66E0-452C-A4B0-7C33076670C9}" srcId="{F7D87666-EA46-464E-9FDF-AC7F3EB9FC1A}" destId="{15CC0124-D078-4864-86C7-DC607DA756F5}" srcOrd="2" destOrd="0" parTransId="{AC2F832D-2A65-425B-B605-871BB90B2ED4}" sibTransId="{DC8AB370-2364-492B-A6DB-8AEF53E22D72}"/>
    <dgm:cxn modelId="{03EB2273-8C7D-498C-AD16-01D4FF275AE2}" type="presOf" srcId="{15CC0124-D078-4864-86C7-DC607DA756F5}" destId="{6ADDC531-F5E2-407F-9D61-B81C21055608}" srcOrd="0" destOrd="0" presId="urn:microsoft.com/office/officeart/2005/8/layout/vList3"/>
    <dgm:cxn modelId="{54E4760D-9032-419A-93FE-7AEE8A17107D}" type="presOf" srcId="{912AC1C3-0949-475D-AE9E-2D06FC8BA74C}" destId="{FEA39F15-1F4C-4334-A9D3-A17EB2EB4F03}" srcOrd="0" destOrd="0" presId="urn:microsoft.com/office/officeart/2005/8/layout/vList3"/>
    <dgm:cxn modelId="{D24DC546-D465-46A7-89CA-2C145C59E5C9}" type="presOf" srcId="{F7D87666-EA46-464E-9FDF-AC7F3EB9FC1A}" destId="{B2F4004C-F880-4E97-844D-2EDAD2304C27}" srcOrd="0" destOrd="0" presId="urn:microsoft.com/office/officeart/2005/8/layout/vList3"/>
    <dgm:cxn modelId="{7A9BC502-91EA-4EB0-8D8F-8A0C4CB92E16}" srcId="{F7D87666-EA46-464E-9FDF-AC7F3EB9FC1A}" destId="{912AC1C3-0949-475D-AE9E-2D06FC8BA74C}" srcOrd="0" destOrd="0" parTransId="{B8783FDB-C9C0-4A70-B90B-67D76BA27713}" sibTransId="{BF241C88-AA75-472E-86DB-564DCFAF6D73}"/>
    <dgm:cxn modelId="{77034B62-BE01-4E22-916D-99A2CD08A374}" type="presOf" srcId="{22E67822-B56E-41BB-A422-5E3D4280387B}" destId="{6FC551BE-82D9-4EF1-83A7-4DEFC8E3D4BF}" srcOrd="0" destOrd="0" presId="urn:microsoft.com/office/officeart/2005/8/layout/vList3"/>
    <dgm:cxn modelId="{807A3115-CDF5-43E2-BAD3-835316DF85FE}" type="presParOf" srcId="{B2F4004C-F880-4E97-844D-2EDAD2304C27}" destId="{C3113C50-DCDD-4F94-B0F6-36FEAE1AE364}" srcOrd="0" destOrd="0" presId="urn:microsoft.com/office/officeart/2005/8/layout/vList3"/>
    <dgm:cxn modelId="{02957568-EEA1-4F5C-9CE8-7888CA1D6988}" type="presParOf" srcId="{C3113C50-DCDD-4F94-B0F6-36FEAE1AE364}" destId="{2719F31B-5844-42EC-9075-41EA728CD601}" srcOrd="0" destOrd="0" presId="urn:microsoft.com/office/officeart/2005/8/layout/vList3"/>
    <dgm:cxn modelId="{88C0AF2A-B50B-47CD-95D0-CBC817079A59}" type="presParOf" srcId="{C3113C50-DCDD-4F94-B0F6-36FEAE1AE364}" destId="{FEA39F15-1F4C-4334-A9D3-A17EB2EB4F03}" srcOrd="1" destOrd="0" presId="urn:microsoft.com/office/officeart/2005/8/layout/vList3"/>
    <dgm:cxn modelId="{FEF4A4D7-9A66-4F83-A0A6-62B32E2BE0AE}" type="presParOf" srcId="{B2F4004C-F880-4E97-844D-2EDAD2304C27}" destId="{67BA6914-66C2-4F93-95D2-2DDA34EBCD1F}" srcOrd="1" destOrd="0" presId="urn:microsoft.com/office/officeart/2005/8/layout/vList3"/>
    <dgm:cxn modelId="{EE24660C-B799-476D-87D6-24B18D76AE03}" type="presParOf" srcId="{B2F4004C-F880-4E97-844D-2EDAD2304C27}" destId="{95AC7C52-01C5-4002-978C-D7932FDB2C32}" srcOrd="2" destOrd="0" presId="urn:microsoft.com/office/officeart/2005/8/layout/vList3"/>
    <dgm:cxn modelId="{5D9A4BC7-6704-485E-8876-986E4C1806C9}" type="presParOf" srcId="{95AC7C52-01C5-4002-978C-D7932FDB2C32}" destId="{B75C430E-8CE1-4791-8E5D-37C579471A3C}" srcOrd="0" destOrd="0" presId="urn:microsoft.com/office/officeart/2005/8/layout/vList3"/>
    <dgm:cxn modelId="{0F82AF0E-EBC9-4C99-80F0-B66AE35AC978}" type="presParOf" srcId="{95AC7C52-01C5-4002-978C-D7932FDB2C32}" destId="{6FC551BE-82D9-4EF1-83A7-4DEFC8E3D4BF}" srcOrd="1" destOrd="0" presId="urn:microsoft.com/office/officeart/2005/8/layout/vList3"/>
    <dgm:cxn modelId="{1BD0425A-F443-4139-BF07-90FF90103850}" type="presParOf" srcId="{B2F4004C-F880-4E97-844D-2EDAD2304C27}" destId="{9CD7015B-8041-4545-A340-273ECD91E405}" srcOrd="3" destOrd="0" presId="urn:microsoft.com/office/officeart/2005/8/layout/vList3"/>
    <dgm:cxn modelId="{79A96246-CF74-4012-8EF4-467EAA92E1C3}" type="presParOf" srcId="{B2F4004C-F880-4E97-844D-2EDAD2304C27}" destId="{26177AEE-8E32-433D-8323-720D33D82AF0}" srcOrd="4" destOrd="0" presId="urn:microsoft.com/office/officeart/2005/8/layout/vList3"/>
    <dgm:cxn modelId="{5D20B33E-F034-4C15-882B-8EB537C2F02A}" type="presParOf" srcId="{26177AEE-8E32-433D-8323-720D33D82AF0}" destId="{C0BDCB49-BFB6-49DF-A741-C2E6E1763233}" srcOrd="0" destOrd="0" presId="urn:microsoft.com/office/officeart/2005/8/layout/vList3"/>
    <dgm:cxn modelId="{B18C96D5-8687-4A6C-B6FC-DA426560F4E2}" type="presParOf" srcId="{26177AEE-8E32-433D-8323-720D33D82AF0}" destId="{6ADDC531-F5E2-407F-9D61-B81C2105560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1C30F-7795-41AA-B4A4-B9463BEAB90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6CD21D3-FEAF-462E-B6CE-7E7DE1F90DB6}" type="pres">
      <dgm:prSet presAssocID="{28C1C30F-7795-41AA-B4A4-B9463BEAB90D}" presName="Name0" presStyleCnt="0">
        <dgm:presLayoutVars>
          <dgm:chMax val="7"/>
          <dgm:chPref val="7"/>
          <dgm:dir/>
        </dgm:presLayoutVars>
      </dgm:prSet>
      <dgm:spPr/>
    </dgm:pt>
    <dgm:pt modelId="{0A1520B3-7563-4D4C-A15C-09F90216D052}" type="pres">
      <dgm:prSet presAssocID="{28C1C30F-7795-41AA-B4A4-B9463BEAB90D}" presName="Name1" presStyleCnt="0"/>
      <dgm:spPr/>
    </dgm:pt>
  </dgm:ptLst>
  <dgm:cxnLst>
    <dgm:cxn modelId="{639FC976-488C-4F6E-B6FB-89ADC1349B8D}" type="presOf" srcId="{28C1C30F-7795-41AA-B4A4-B9463BEAB90D}" destId="{D6CD21D3-FEAF-462E-B6CE-7E7DE1F90DB6}" srcOrd="0" destOrd="0" presId="urn:microsoft.com/office/officeart/2008/layout/CircularPictureCallout"/>
    <dgm:cxn modelId="{75AE1EBF-D302-4C04-B2EB-5FFAADE04769}" type="presParOf" srcId="{D6CD21D3-FEAF-462E-B6CE-7E7DE1F90DB6}" destId="{0A1520B3-7563-4D4C-A15C-09F90216D052}"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25F7D8-1A84-4969-A66E-21F17B484EB8}" type="doc">
      <dgm:prSet loTypeId="urn:microsoft.com/office/officeart/2005/8/layout/hList1" loCatId="list" qsTypeId="urn:microsoft.com/office/officeart/2005/8/quickstyle/simple1" qsCatId="simple" csTypeId="urn:microsoft.com/office/officeart/2018/5/colors/Iconchunking_neutralbg_accent0_3" csCatId="mainScheme" phldr="1"/>
      <dgm:spPr/>
      <dgm:t>
        <a:bodyPr/>
        <a:lstStyle/>
        <a:p>
          <a:endParaRPr lang="en-US"/>
        </a:p>
      </dgm:t>
    </dgm:pt>
    <dgm:pt modelId="{6EF99A3B-C686-482D-89E7-A70693BAE95D}">
      <dgm:prSet custT="1"/>
      <dgm:spPr/>
      <dgm:t>
        <a:bodyPr/>
        <a:lstStyle/>
        <a:p>
          <a:r>
            <a:rPr lang="en-US" sz="2200" dirty="0"/>
            <a:t>Directory </a:t>
          </a:r>
        </a:p>
        <a:p>
          <a:r>
            <a:rPr lang="en-US" sz="2200" dirty="0"/>
            <a:t>information</a:t>
          </a:r>
        </a:p>
      </dgm:t>
    </dgm:pt>
    <dgm:pt modelId="{22B2D710-069F-4221-859F-903FFF3D70FD}" type="parTrans" cxnId="{E1E025B4-5282-4A7F-B2D8-F6EB7C0A042E}">
      <dgm:prSet/>
      <dgm:spPr/>
      <dgm:t>
        <a:bodyPr/>
        <a:lstStyle/>
        <a:p>
          <a:endParaRPr lang="en-US"/>
        </a:p>
      </dgm:t>
    </dgm:pt>
    <dgm:pt modelId="{9DB29200-EFBB-4CD4-8301-C5A9BD8ED4DE}" type="sibTrans" cxnId="{E1E025B4-5282-4A7F-B2D8-F6EB7C0A042E}">
      <dgm:prSet/>
      <dgm:spPr/>
      <dgm:t>
        <a:bodyPr/>
        <a:lstStyle/>
        <a:p>
          <a:endParaRPr lang="en-US"/>
        </a:p>
      </dgm:t>
    </dgm:pt>
    <dgm:pt modelId="{C1DD59FF-50B9-41B1-9635-20E9588ADC28}">
      <dgm:prSet custT="1"/>
      <dgm:spPr/>
      <dgm:t>
        <a:bodyPr/>
        <a:lstStyle/>
        <a:p>
          <a:r>
            <a:rPr lang="en-US" sz="2000" dirty="0"/>
            <a:t>School official with legitimate reason</a:t>
          </a:r>
        </a:p>
      </dgm:t>
    </dgm:pt>
    <dgm:pt modelId="{D452BC18-16B4-47C8-A104-FCD209E9EB16}" type="parTrans" cxnId="{FC89AF2F-2A16-4481-9B4C-261BABB3A163}">
      <dgm:prSet/>
      <dgm:spPr/>
      <dgm:t>
        <a:bodyPr/>
        <a:lstStyle/>
        <a:p>
          <a:endParaRPr lang="en-US"/>
        </a:p>
      </dgm:t>
    </dgm:pt>
    <dgm:pt modelId="{BDA20489-8CAB-4B1E-9FA6-5E31A22D2800}" type="sibTrans" cxnId="{FC89AF2F-2A16-4481-9B4C-261BABB3A163}">
      <dgm:prSet/>
      <dgm:spPr/>
      <dgm:t>
        <a:bodyPr/>
        <a:lstStyle/>
        <a:p>
          <a:endParaRPr lang="en-US"/>
        </a:p>
      </dgm:t>
    </dgm:pt>
    <dgm:pt modelId="{145C3DC6-0CDD-46B8-8B47-91D7CDAF0598}">
      <dgm:prSet custT="1"/>
      <dgm:spPr/>
      <dgm:t>
        <a:bodyPr/>
        <a:lstStyle/>
        <a:p>
          <a:r>
            <a:rPr lang="en-US" sz="2400" dirty="0"/>
            <a:t>Subpoena</a:t>
          </a:r>
        </a:p>
      </dgm:t>
    </dgm:pt>
    <dgm:pt modelId="{85CD7EFF-F1B5-41B5-8B27-D46230DCB63E}" type="parTrans" cxnId="{E2B8BC3C-05C5-4904-9097-F910ED352069}">
      <dgm:prSet/>
      <dgm:spPr/>
      <dgm:t>
        <a:bodyPr/>
        <a:lstStyle/>
        <a:p>
          <a:endParaRPr lang="en-US"/>
        </a:p>
      </dgm:t>
    </dgm:pt>
    <dgm:pt modelId="{F3CB358A-11FD-4F71-AF16-CB4F1ACF83F7}" type="sibTrans" cxnId="{E2B8BC3C-05C5-4904-9097-F910ED352069}">
      <dgm:prSet/>
      <dgm:spPr/>
      <dgm:t>
        <a:bodyPr/>
        <a:lstStyle/>
        <a:p>
          <a:endParaRPr lang="en-US"/>
        </a:p>
      </dgm:t>
    </dgm:pt>
    <dgm:pt modelId="{613BE958-3D5E-4842-8576-2EFABAF2C27E}">
      <dgm:prSet/>
      <dgm:spPr/>
      <dgm:t>
        <a:bodyPr/>
        <a:lstStyle/>
        <a:p>
          <a:r>
            <a:rPr lang="en-US" dirty="0"/>
            <a:t>Health and safety</a:t>
          </a:r>
        </a:p>
      </dgm:t>
    </dgm:pt>
    <dgm:pt modelId="{D6EAC038-A632-4E64-B7ED-482ED030847F}" type="parTrans" cxnId="{71D0E949-F536-4920-883C-556ADE64A8CC}">
      <dgm:prSet/>
      <dgm:spPr/>
      <dgm:t>
        <a:bodyPr/>
        <a:lstStyle/>
        <a:p>
          <a:endParaRPr lang="en-US"/>
        </a:p>
      </dgm:t>
    </dgm:pt>
    <dgm:pt modelId="{5AA9FDA5-7DB8-471B-891D-7B4A9ECAA222}" type="sibTrans" cxnId="{71D0E949-F536-4920-883C-556ADE64A8CC}">
      <dgm:prSet/>
      <dgm:spPr/>
      <dgm:t>
        <a:bodyPr/>
        <a:lstStyle/>
        <a:p>
          <a:endParaRPr lang="en-US"/>
        </a:p>
      </dgm:t>
    </dgm:pt>
    <dgm:pt modelId="{DC2EE9B0-5A87-46CE-8C23-4BF89F7E406E}" type="pres">
      <dgm:prSet presAssocID="{8F25F7D8-1A84-4969-A66E-21F17B484EB8}" presName="Name0" presStyleCnt="0">
        <dgm:presLayoutVars>
          <dgm:dir/>
          <dgm:animLvl val="lvl"/>
          <dgm:resizeHandles val="exact"/>
        </dgm:presLayoutVars>
      </dgm:prSet>
      <dgm:spPr/>
      <dgm:t>
        <a:bodyPr/>
        <a:lstStyle/>
        <a:p>
          <a:endParaRPr lang="en-US"/>
        </a:p>
      </dgm:t>
    </dgm:pt>
    <dgm:pt modelId="{B820265C-6282-4929-B92D-BAC130DEFD09}" type="pres">
      <dgm:prSet presAssocID="{6EF99A3B-C686-482D-89E7-A70693BAE95D}" presName="composite" presStyleCnt="0"/>
      <dgm:spPr/>
    </dgm:pt>
    <dgm:pt modelId="{EC1F9206-B783-41D6-B085-592B43C259A9}" type="pres">
      <dgm:prSet presAssocID="{6EF99A3B-C686-482D-89E7-A70693BAE95D}" presName="parTx" presStyleLbl="alignNode1" presStyleIdx="0" presStyleCnt="4">
        <dgm:presLayoutVars>
          <dgm:chMax val="0"/>
          <dgm:chPref val="0"/>
          <dgm:bulletEnabled val="1"/>
        </dgm:presLayoutVars>
      </dgm:prSet>
      <dgm:spPr/>
      <dgm:t>
        <a:bodyPr/>
        <a:lstStyle/>
        <a:p>
          <a:endParaRPr lang="en-US"/>
        </a:p>
      </dgm:t>
    </dgm:pt>
    <dgm:pt modelId="{DEEF0D80-1A08-4F6B-BE26-2EED29FF9EEE}" type="pres">
      <dgm:prSet presAssocID="{6EF99A3B-C686-482D-89E7-A70693BAE95D}" presName="desTx" presStyleLbl="alignAccFollowNode1" presStyleIdx="0" presStyleCnt="4">
        <dgm:presLayoutVars>
          <dgm:bulletEnabled val="1"/>
        </dgm:presLayoutVars>
      </dgm:prSet>
      <dgm:spPr/>
    </dgm:pt>
    <dgm:pt modelId="{5FBF994D-02A1-4B67-A843-FD4A26B91E1E}" type="pres">
      <dgm:prSet presAssocID="{9DB29200-EFBB-4CD4-8301-C5A9BD8ED4DE}" presName="space" presStyleCnt="0"/>
      <dgm:spPr/>
    </dgm:pt>
    <dgm:pt modelId="{5A0F16B9-B88D-49A4-8B9A-92F221665C45}" type="pres">
      <dgm:prSet presAssocID="{C1DD59FF-50B9-41B1-9635-20E9588ADC28}" presName="composite" presStyleCnt="0"/>
      <dgm:spPr/>
    </dgm:pt>
    <dgm:pt modelId="{C324F2EB-D946-4050-AF82-B2A88A086E76}" type="pres">
      <dgm:prSet presAssocID="{C1DD59FF-50B9-41B1-9635-20E9588ADC28}" presName="parTx" presStyleLbl="alignNode1" presStyleIdx="1" presStyleCnt="4">
        <dgm:presLayoutVars>
          <dgm:chMax val="0"/>
          <dgm:chPref val="0"/>
          <dgm:bulletEnabled val="1"/>
        </dgm:presLayoutVars>
      </dgm:prSet>
      <dgm:spPr/>
      <dgm:t>
        <a:bodyPr/>
        <a:lstStyle/>
        <a:p>
          <a:endParaRPr lang="en-US"/>
        </a:p>
      </dgm:t>
    </dgm:pt>
    <dgm:pt modelId="{4634E3E3-9C97-4C49-ADF8-9EBB7269E742}" type="pres">
      <dgm:prSet presAssocID="{C1DD59FF-50B9-41B1-9635-20E9588ADC28}" presName="desTx" presStyleLbl="alignAccFollowNode1" presStyleIdx="1" presStyleCnt="4">
        <dgm:presLayoutVars>
          <dgm:bulletEnabled val="1"/>
        </dgm:presLayoutVars>
      </dgm:prSet>
      <dgm:spPr/>
    </dgm:pt>
    <dgm:pt modelId="{DDD54709-5C4B-4847-A9CF-66BE0A6FC611}" type="pres">
      <dgm:prSet presAssocID="{BDA20489-8CAB-4B1E-9FA6-5E31A22D2800}" presName="space" presStyleCnt="0"/>
      <dgm:spPr/>
    </dgm:pt>
    <dgm:pt modelId="{2EBB400F-84C6-4C5B-9962-73BC108D7E86}" type="pres">
      <dgm:prSet presAssocID="{613BE958-3D5E-4842-8576-2EFABAF2C27E}" presName="composite" presStyleCnt="0"/>
      <dgm:spPr/>
    </dgm:pt>
    <dgm:pt modelId="{6DEDB0CA-6A2F-46AB-A990-E323F744FCC1}" type="pres">
      <dgm:prSet presAssocID="{613BE958-3D5E-4842-8576-2EFABAF2C27E}" presName="parTx" presStyleLbl="alignNode1" presStyleIdx="2" presStyleCnt="4">
        <dgm:presLayoutVars>
          <dgm:chMax val="0"/>
          <dgm:chPref val="0"/>
          <dgm:bulletEnabled val="1"/>
        </dgm:presLayoutVars>
      </dgm:prSet>
      <dgm:spPr/>
      <dgm:t>
        <a:bodyPr/>
        <a:lstStyle/>
        <a:p>
          <a:endParaRPr lang="en-US"/>
        </a:p>
      </dgm:t>
    </dgm:pt>
    <dgm:pt modelId="{BE2BC1CB-C729-471C-8575-82E0EA1F63C6}" type="pres">
      <dgm:prSet presAssocID="{613BE958-3D5E-4842-8576-2EFABAF2C27E}" presName="desTx" presStyleLbl="alignAccFollowNode1" presStyleIdx="2" presStyleCnt="4">
        <dgm:presLayoutVars>
          <dgm:bulletEnabled val="1"/>
        </dgm:presLayoutVars>
      </dgm:prSet>
      <dgm:spPr/>
    </dgm:pt>
    <dgm:pt modelId="{7944F7C2-5207-4EBC-8ADD-9A4E991757C2}" type="pres">
      <dgm:prSet presAssocID="{5AA9FDA5-7DB8-471B-891D-7B4A9ECAA222}" presName="space" presStyleCnt="0"/>
      <dgm:spPr/>
    </dgm:pt>
    <dgm:pt modelId="{1F01937B-3C80-413F-BEB0-19FE6C3D0289}" type="pres">
      <dgm:prSet presAssocID="{145C3DC6-0CDD-46B8-8B47-91D7CDAF0598}" presName="composite" presStyleCnt="0"/>
      <dgm:spPr/>
    </dgm:pt>
    <dgm:pt modelId="{9D3B5F86-48E3-48F7-AE71-AD47E3B7DECB}" type="pres">
      <dgm:prSet presAssocID="{145C3DC6-0CDD-46B8-8B47-91D7CDAF0598}" presName="parTx" presStyleLbl="alignNode1" presStyleIdx="3" presStyleCnt="4">
        <dgm:presLayoutVars>
          <dgm:chMax val="0"/>
          <dgm:chPref val="0"/>
          <dgm:bulletEnabled val="1"/>
        </dgm:presLayoutVars>
      </dgm:prSet>
      <dgm:spPr/>
      <dgm:t>
        <a:bodyPr/>
        <a:lstStyle/>
        <a:p>
          <a:endParaRPr lang="en-US"/>
        </a:p>
      </dgm:t>
    </dgm:pt>
    <dgm:pt modelId="{E574AA3C-A360-456A-A254-99030733E502}" type="pres">
      <dgm:prSet presAssocID="{145C3DC6-0CDD-46B8-8B47-91D7CDAF0598}" presName="desTx" presStyleLbl="alignAccFollowNode1" presStyleIdx="3" presStyleCnt="4" custLinFactNeighborX="3265" custLinFactNeighborY="579">
        <dgm:presLayoutVars>
          <dgm:bulletEnabled val="1"/>
        </dgm:presLayoutVars>
      </dgm:prSet>
      <dgm:spPr/>
    </dgm:pt>
  </dgm:ptLst>
  <dgm:cxnLst>
    <dgm:cxn modelId="{71D0E949-F536-4920-883C-556ADE64A8CC}" srcId="{8F25F7D8-1A84-4969-A66E-21F17B484EB8}" destId="{613BE958-3D5E-4842-8576-2EFABAF2C27E}" srcOrd="2" destOrd="0" parTransId="{D6EAC038-A632-4E64-B7ED-482ED030847F}" sibTransId="{5AA9FDA5-7DB8-471B-891D-7B4A9ECAA222}"/>
    <dgm:cxn modelId="{292E7961-92B4-4890-9F44-BB116746785F}" type="presOf" srcId="{6EF99A3B-C686-482D-89E7-A70693BAE95D}" destId="{EC1F9206-B783-41D6-B085-592B43C259A9}" srcOrd="0" destOrd="0" presId="urn:microsoft.com/office/officeart/2005/8/layout/hList1"/>
    <dgm:cxn modelId="{42D13E30-8DCB-4BEC-A679-35096C52B936}" type="presOf" srcId="{8F25F7D8-1A84-4969-A66E-21F17B484EB8}" destId="{DC2EE9B0-5A87-46CE-8C23-4BF89F7E406E}" srcOrd="0" destOrd="0" presId="urn:microsoft.com/office/officeart/2005/8/layout/hList1"/>
    <dgm:cxn modelId="{E1E025B4-5282-4A7F-B2D8-F6EB7C0A042E}" srcId="{8F25F7D8-1A84-4969-A66E-21F17B484EB8}" destId="{6EF99A3B-C686-482D-89E7-A70693BAE95D}" srcOrd="0" destOrd="0" parTransId="{22B2D710-069F-4221-859F-903FFF3D70FD}" sibTransId="{9DB29200-EFBB-4CD4-8301-C5A9BD8ED4DE}"/>
    <dgm:cxn modelId="{E5D67F09-F3C9-4E69-A15F-9FF2AA795563}" type="presOf" srcId="{145C3DC6-0CDD-46B8-8B47-91D7CDAF0598}" destId="{9D3B5F86-48E3-48F7-AE71-AD47E3B7DECB}" srcOrd="0" destOrd="0" presId="urn:microsoft.com/office/officeart/2005/8/layout/hList1"/>
    <dgm:cxn modelId="{899F8167-1B75-4C73-9907-4CCB337040B3}" type="presOf" srcId="{C1DD59FF-50B9-41B1-9635-20E9588ADC28}" destId="{C324F2EB-D946-4050-AF82-B2A88A086E76}" srcOrd="0" destOrd="0" presId="urn:microsoft.com/office/officeart/2005/8/layout/hList1"/>
    <dgm:cxn modelId="{E2B8BC3C-05C5-4904-9097-F910ED352069}" srcId="{8F25F7D8-1A84-4969-A66E-21F17B484EB8}" destId="{145C3DC6-0CDD-46B8-8B47-91D7CDAF0598}" srcOrd="3" destOrd="0" parTransId="{85CD7EFF-F1B5-41B5-8B27-D46230DCB63E}" sibTransId="{F3CB358A-11FD-4F71-AF16-CB4F1ACF83F7}"/>
    <dgm:cxn modelId="{FC89AF2F-2A16-4481-9B4C-261BABB3A163}" srcId="{8F25F7D8-1A84-4969-A66E-21F17B484EB8}" destId="{C1DD59FF-50B9-41B1-9635-20E9588ADC28}" srcOrd="1" destOrd="0" parTransId="{D452BC18-16B4-47C8-A104-FCD209E9EB16}" sibTransId="{BDA20489-8CAB-4B1E-9FA6-5E31A22D2800}"/>
    <dgm:cxn modelId="{D022079F-AF67-4301-BC97-8EEA8914310E}" type="presOf" srcId="{613BE958-3D5E-4842-8576-2EFABAF2C27E}" destId="{6DEDB0CA-6A2F-46AB-A990-E323F744FCC1}" srcOrd="0" destOrd="0" presId="urn:microsoft.com/office/officeart/2005/8/layout/hList1"/>
    <dgm:cxn modelId="{1F6427F7-69BD-4521-85A2-39692CBDB37B}" type="presParOf" srcId="{DC2EE9B0-5A87-46CE-8C23-4BF89F7E406E}" destId="{B820265C-6282-4929-B92D-BAC130DEFD09}" srcOrd="0" destOrd="0" presId="urn:microsoft.com/office/officeart/2005/8/layout/hList1"/>
    <dgm:cxn modelId="{D44BE552-034C-4C20-9803-4CA62E07A973}" type="presParOf" srcId="{B820265C-6282-4929-B92D-BAC130DEFD09}" destId="{EC1F9206-B783-41D6-B085-592B43C259A9}" srcOrd="0" destOrd="0" presId="urn:microsoft.com/office/officeart/2005/8/layout/hList1"/>
    <dgm:cxn modelId="{AE42D375-FB80-45BE-BB83-094352ADF4B6}" type="presParOf" srcId="{B820265C-6282-4929-B92D-BAC130DEFD09}" destId="{DEEF0D80-1A08-4F6B-BE26-2EED29FF9EEE}" srcOrd="1" destOrd="0" presId="urn:microsoft.com/office/officeart/2005/8/layout/hList1"/>
    <dgm:cxn modelId="{06E22E09-3FE1-4FF3-9327-EA781D3DAAA4}" type="presParOf" srcId="{DC2EE9B0-5A87-46CE-8C23-4BF89F7E406E}" destId="{5FBF994D-02A1-4B67-A843-FD4A26B91E1E}" srcOrd="1" destOrd="0" presId="urn:microsoft.com/office/officeart/2005/8/layout/hList1"/>
    <dgm:cxn modelId="{463B77CC-95B9-4A9E-841E-56619262D3A4}" type="presParOf" srcId="{DC2EE9B0-5A87-46CE-8C23-4BF89F7E406E}" destId="{5A0F16B9-B88D-49A4-8B9A-92F221665C45}" srcOrd="2" destOrd="0" presId="urn:microsoft.com/office/officeart/2005/8/layout/hList1"/>
    <dgm:cxn modelId="{58C21B8B-323C-4840-A02A-7B382A7B9350}" type="presParOf" srcId="{5A0F16B9-B88D-49A4-8B9A-92F221665C45}" destId="{C324F2EB-D946-4050-AF82-B2A88A086E76}" srcOrd="0" destOrd="0" presId="urn:microsoft.com/office/officeart/2005/8/layout/hList1"/>
    <dgm:cxn modelId="{0AC332C3-6A0F-49B4-BC7B-1AB178C76B71}" type="presParOf" srcId="{5A0F16B9-B88D-49A4-8B9A-92F221665C45}" destId="{4634E3E3-9C97-4C49-ADF8-9EBB7269E742}" srcOrd="1" destOrd="0" presId="urn:microsoft.com/office/officeart/2005/8/layout/hList1"/>
    <dgm:cxn modelId="{B9BC3E0E-C335-4D80-9AFA-D68255D86ED7}" type="presParOf" srcId="{DC2EE9B0-5A87-46CE-8C23-4BF89F7E406E}" destId="{DDD54709-5C4B-4847-A9CF-66BE0A6FC611}" srcOrd="3" destOrd="0" presId="urn:microsoft.com/office/officeart/2005/8/layout/hList1"/>
    <dgm:cxn modelId="{E2F91252-796E-4920-A4A0-7E0AAF7C19C0}" type="presParOf" srcId="{DC2EE9B0-5A87-46CE-8C23-4BF89F7E406E}" destId="{2EBB400F-84C6-4C5B-9962-73BC108D7E86}" srcOrd="4" destOrd="0" presId="urn:microsoft.com/office/officeart/2005/8/layout/hList1"/>
    <dgm:cxn modelId="{DA802732-3EBF-4E24-92D3-7EA0EA932E27}" type="presParOf" srcId="{2EBB400F-84C6-4C5B-9962-73BC108D7E86}" destId="{6DEDB0CA-6A2F-46AB-A990-E323F744FCC1}" srcOrd="0" destOrd="0" presId="urn:microsoft.com/office/officeart/2005/8/layout/hList1"/>
    <dgm:cxn modelId="{F9616E45-F832-4A75-B75E-A22F6292DE62}" type="presParOf" srcId="{2EBB400F-84C6-4C5B-9962-73BC108D7E86}" destId="{BE2BC1CB-C729-471C-8575-82E0EA1F63C6}" srcOrd="1" destOrd="0" presId="urn:microsoft.com/office/officeart/2005/8/layout/hList1"/>
    <dgm:cxn modelId="{4E682B56-11F9-4795-A9F7-DD6ED5ADDC41}" type="presParOf" srcId="{DC2EE9B0-5A87-46CE-8C23-4BF89F7E406E}" destId="{7944F7C2-5207-4EBC-8ADD-9A4E991757C2}" srcOrd="5" destOrd="0" presId="urn:microsoft.com/office/officeart/2005/8/layout/hList1"/>
    <dgm:cxn modelId="{15F7DBCB-3CE7-40CB-A3C1-4284CDCDB60C}" type="presParOf" srcId="{DC2EE9B0-5A87-46CE-8C23-4BF89F7E406E}" destId="{1F01937B-3C80-413F-BEB0-19FE6C3D0289}" srcOrd="6" destOrd="0" presId="urn:microsoft.com/office/officeart/2005/8/layout/hList1"/>
    <dgm:cxn modelId="{ECE5E443-31A0-46CC-8D46-DFE90B4EC335}" type="presParOf" srcId="{1F01937B-3C80-413F-BEB0-19FE6C3D0289}" destId="{9D3B5F86-48E3-48F7-AE71-AD47E3B7DECB}" srcOrd="0" destOrd="0" presId="urn:microsoft.com/office/officeart/2005/8/layout/hList1"/>
    <dgm:cxn modelId="{181D119E-1061-4BAE-94E6-ECED1FB6A60A}" type="presParOf" srcId="{1F01937B-3C80-413F-BEB0-19FE6C3D0289}" destId="{E574AA3C-A360-456A-A254-99030733E502}"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C1C30F-7795-41AA-B4A4-B9463BEAB90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6CD21D3-FEAF-462E-B6CE-7E7DE1F90DB6}" type="pres">
      <dgm:prSet presAssocID="{28C1C30F-7795-41AA-B4A4-B9463BEAB90D}" presName="Name0" presStyleCnt="0">
        <dgm:presLayoutVars>
          <dgm:chMax val="7"/>
          <dgm:chPref val="7"/>
          <dgm:dir/>
        </dgm:presLayoutVars>
      </dgm:prSet>
      <dgm:spPr/>
    </dgm:pt>
    <dgm:pt modelId="{0A1520B3-7563-4D4C-A15C-09F90216D052}" type="pres">
      <dgm:prSet presAssocID="{28C1C30F-7795-41AA-B4A4-B9463BEAB90D}" presName="Name1" presStyleCnt="0"/>
      <dgm:spPr/>
    </dgm:pt>
  </dgm:ptLst>
  <dgm:cxnLst>
    <dgm:cxn modelId="{639FC976-488C-4F6E-B6FB-89ADC1349B8D}" type="presOf" srcId="{28C1C30F-7795-41AA-B4A4-B9463BEAB90D}" destId="{D6CD21D3-FEAF-462E-B6CE-7E7DE1F90DB6}" srcOrd="0" destOrd="0" presId="urn:microsoft.com/office/officeart/2008/layout/CircularPictureCallout"/>
    <dgm:cxn modelId="{75AE1EBF-D302-4C04-B2EB-5FFAADE04769}" type="presParOf" srcId="{D6CD21D3-FEAF-462E-B6CE-7E7DE1F90DB6}" destId="{0A1520B3-7563-4D4C-A15C-09F90216D052}"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4645FE-4686-4B38-9114-6FB6A680305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0E41042-AD9D-4C26-9CAB-D1453A5311C6}">
      <dgm:prSet custT="1"/>
      <dgm:spPr/>
      <dgm:t>
        <a:bodyPr/>
        <a:lstStyle/>
        <a:p>
          <a:pPr>
            <a:lnSpc>
              <a:spcPct val="100000"/>
            </a:lnSpc>
          </a:pPr>
          <a:r>
            <a:rPr lang="en-US" sz="2400" dirty="0"/>
            <a:t>Requires a comprehensive counseling program. Parents are entitled to a preview.</a:t>
          </a:r>
        </a:p>
      </dgm:t>
    </dgm:pt>
    <dgm:pt modelId="{A598CB02-EB3D-45FE-8F39-5BC4528EC802}" type="parTrans" cxnId="{D44588B2-C7FF-425E-B719-6BC31A43600B}">
      <dgm:prSet/>
      <dgm:spPr/>
      <dgm:t>
        <a:bodyPr/>
        <a:lstStyle/>
        <a:p>
          <a:endParaRPr lang="en-US"/>
        </a:p>
      </dgm:t>
    </dgm:pt>
    <dgm:pt modelId="{BDCDD3AE-FDE6-4FC4-9C9D-F04FC166EBD5}" type="sibTrans" cxnId="{D44588B2-C7FF-425E-B719-6BC31A43600B}">
      <dgm:prSet/>
      <dgm:spPr/>
      <dgm:t>
        <a:bodyPr/>
        <a:lstStyle/>
        <a:p>
          <a:endParaRPr lang="en-US"/>
        </a:p>
      </dgm:t>
    </dgm:pt>
    <dgm:pt modelId="{8A328657-FBFC-4220-A0D1-8A6B480F1D91}">
      <dgm:prSet custT="1"/>
      <dgm:spPr/>
      <dgm:t>
        <a:bodyPr/>
        <a:lstStyle/>
        <a:p>
          <a:pPr>
            <a:lnSpc>
              <a:spcPct val="100000"/>
            </a:lnSpc>
          </a:pPr>
          <a:r>
            <a:rPr lang="en-US" sz="1800" dirty="0"/>
            <a:t>Continuing education expanded to “at least” 25% to include training on instruction for special populations, students with mental health conditions, and who engage in substance abuse.</a:t>
          </a:r>
        </a:p>
      </dgm:t>
    </dgm:pt>
    <dgm:pt modelId="{8AE7547C-C213-4E3B-96A4-2A71D17C1063}" type="parTrans" cxnId="{C3DD4697-13B1-4C2E-8FFD-27BF79E6F681}">
      <dgm:prSet/>
      <dgm:spPr/>
      <dgm:t>
        <a:bodyPr/>
        <a:lstStyle/>
        <a:p>
          <a:endParaRPr lang="en-US"/>
        </a:p>
      </dgm:t>
    </dgm:pt>
    <dgm:pt modelId="{3ECD7FF5-FAC0-41C6-A8C9-EFF50F002414}" type="sibTrans" cxnId="{C3DD4697-13B1-4C2E-8FFD-27BF79E6F681}">
      <dgm:prSet/>
      <dgm:spPr/>
      <dgm:t>
        <a:bodyPr/>
        <a:lstStyle/>
        <a:p>
          <a:endParaRPr lang="en-US"/>
        </a:p>
      </dgm:t>
    </dgm:pt>
    <dgm:pt modelId="{7DC9410B-4D52-4355-A299-45E82178C934}">
      <dgm:prSet/>
      <dgm:spPr/>
      <dgm:t>
        <a:bodyPr/>
        <a:lstStyle/>
        <a:p>
          <a:pPr>
            <a:lnSpc>
              <a:spcPct val="100000"/>
            </a:lnSpc>
          </a:pPr>
          <a:r>
            <a:rPr lang="en-US" dirty="0"/>
            <a:t>Must have training on suicide prevention, bullying prevention, grief and trauma informed care. May have training on </a:t>
          </a:r>
          <a:r>
            <a:rPr lang="en-US" dirty="0" err="1"/>
            <a:t>PBIS</a:t>
          </a:r>
          <a:r>
            <a:rPr lang="en-US" dirty="0"/>
            <a:t>. </a:t>
          </a:r>
        </a:p>
      </dgm:t>
    </dgm:pt>
    <dgm:pt modelId="{77403AAF-D5FA-457A-AAC5-0DA1F4E10006}" type="parTrans" cxnId="{A2EFA49D-1FE0-4E01-BADF-81EB70CA02B4}">
      <dgm:prSet/>
      <dgm:spPr/>
      <dgm:t>
        <a:bodyPr/>
        <a:lstStyle/>
        <a:p>
          <a:endParaRPr lang="en-US"/>
        </a:p>
      </dgm:t>
    </dgm:pt>
    <dgm:pt modelId="{CC672AF0-EE84-4E27-8F8F-61096C45622E}" type="sibTrans" cxnId="{A2EFA49D-1FE0-4E01-BADF-81EB70CA02B4}">
      <dgm:prSet/>
      <dgm:spPr/>
      <dgm:t>
        <a:bodyPr/>
        <a:lstStyle/>
        <a:p>
          <a:endParaRPr lang="en-US"/>
        </a:p>
      </dgm:t>
    </dgm:pt>
    <dgm:pt modelId="{7BE1F758-801A-4725-847E-65A1B2A747FF}">
      <dgm:prSet/>
      <dgm:spPr/>
      <dgm:t>
        <a:bodyPr/>
        <a:lstStyle/>
        <a:p>
          <a:pPr>
            <a:lnSpc>
              <a:spcPct val="100000"/>
            </a:lnSpc>
          </a:pPr>
          <a:r>
            <a:rPr lang="en-US" dirty="0"/>
            <a:t>May employ nonphysician mental health professionals. </a:t>
          </a:r>
        </a:p>
      </dgm:t>
    </dgm:pt>
    <dgm:pt modelId="{08A38604-997E-4F8F-81D5-A596DC921773}" type="parTrans" cxnId="{CAB9A32B-EDFF-4EFB-8CB7-1E9AF9567A86}">
      <dgm:prSet/>
      <dgm:spPr/>
      <dgm:t>
        <a:bodyPr/>
        <a:lstStyle/>
        <a:p>
          <a:endParaRPr lang="en-US"/>
        </a:p>
      </dgm:t>
    </dgm:pt>
    <dgm:pt modelId="{C27A4FC9-DD84-49D1-A762-2C6B377BF666}" type="sibTrans" cxnId="{CAB9A32B-EDFF-4EFB-8CB7-1E9AF9567A86}">
      <dgm:prSet/>
      <dgm:spPr/>
      <dgm:t>
        <a:bodyPr/>
        <a:lstStyle/>
        <a:p>
          <a:endParaRPr lang="en-US"/>
        </a:p>
      </dgm:t>
    </dgm:pt>
    <dgm:pt modelId="{C2BA5545-F73B-4FEC-B5DB-BF77F4F01CBD}" type="pres">
      <dgm:prSet presAssocID="{F44645FE-4686-4B38-9114-6FB6A6803058}" presName="root" presStyleCnt="0">
        <dgm:presLayoutVars>
          <dgm:dir/>
          <dgm:resizeHandles val="exact"/>
        </dgm:presLayoutVars>
      </dgm:prSet>
      <dgm:spPr/>
      <dgm:t>
        <a:bodyPr/>
        <a:lstStyle/>
        <a:p>
          <a:endParaRPr lang="en-US"/>
        </a:p>
      </dgm:t>
    </dgm:pt>
    <dgm:pt modelId="{FDC0B404-50FC-4022-BBBB-65C94B242F64}" type="pres">
      <dgm:prSet presAssocID="{A0E41042-AD9D-4C26-9CAB-D1453A5311C6}" presName="compNode" presStyleCnt="0"/>
      <dgm:spPr/>
    </dgm:pt>
    <dgm:pt modelId="{A6559D87-1341-4EFD-9B44-5D493B944EDE}" type="pres">
      <dgm:prSet presAssocID="{A0E41042-AD9D-4C26-9CAB-D1453A5311C6}" presName="bgRect" presStyleLbl="bgShp" presStyleIdx="0" presStyleCnt="4"/>
      <dgm:spPr/>
    </dgm:pt>
    <dgm:pt modelId="{05AB8609-2B21-400C-87DA-1D8AEA573522}" type="pres">
      <dgm:prSet presAssocID="{A0E41042-AD9D-4C26-9CAB-D1453A5311C6}"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17BA5F36-F0FF-490C-B558-76B2A112BD6C}" type="pres">
      <dgm:prSet presAssocID="{A0E41042-AD9D-4C26-9CAB-D1453A5311C6}" presName="spaceRect" presStyleCnt="0"/>
      <dgm:spPr/>
    </dgm:pt>
    <dgm:pt modelId="{60209BD4-8403-4F9C-AD39-9525B1FBF3C8}" type="pres">
      <dgm:prSet presAssocID="{A0E41042-AD9D-4C26-9CAB-D1453A5311C6}" presName="parTx" presStyleLbl="revTx" presStyleIdx="0" presStyleCnt="4">
        <dgm:presLayoutVars>
          <dgm:chMax val="0"/>
          <dgm:chPref val="0"/>
        </dgm:presLayoutVars>
      </dgm:prSet>
      <dgm:spPr/>
      <dgm:t>
        <a:bodyPr/>
        <a:lstStyle/>
        <a:p>
          <a:endParaRPr lang="en-US"/>
        </a:p>
      </dgm:t>
    </dgm:pt>
    <dgm:pt modelId="{626947A8-08AF-4D7E-B6B9-C87CBCBB500C}" type="pres">
      <dgm:prSet presAssocID="{BDCDD3AE-FDE6-4FC4-9C9D-F04FC166EBD5}" presName="sibTrans" presStyleCnt="0"/>
      <dgm:spPr/>
    </dgm:pt>
    <dgm:pt modelId="{B969F1E5-8CD3-4B2D-B594-D695EB67BA75}" type="pres">
      <dgm:prSet presAssocID="{8A328657-FBFC-4220-A0D1-8A6B480F1D91}" presName="compNode" presStyleCnt="0"/>
      <dgm:spPr/>
    </dgm:pt>
    <dgm:pt modelId="{48EF6DE0-9B11-468D-A5BA-1DCE216C84A3}" type="pres">
      <dgm:prSet presAssocID="{8A328657-FBFC-4220-A0D1-8A6B480F1D91}" presName="bgRect" presStyleLbl="bgShp" presStyleIdx="1" presStyleCnt="4"/>
      <dgm:spPr/>
    </dgm:pt>
    <dgm:pt modelId="{E35F49F2-E885-42E6-8A14-984E440EE982}" type="pres">
      <dgm:prSet presAssocID="{8A328657-FBFC-4220-A0D1-8A6B480F1D9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3EB58620-3242-4B99-B7D0-191465D6B3A1}" type="pres">
      <dgm:prSet presAssocID="{8A328657-FBFC-4220-A0D1-8A6B480F1D91}" presName="spaceRect" presStyleCnt="0"/>
      <dgm:spPr/>
    </dgm:pt>
    <dgm:pt modelId="{C906ECA5-8080-4DE5-97B1-3C8CFBDA7A2B}" type="pres">
      <dgm:prSet presAssocID="{8A328657-FBFC-4220-A0D1-8A6B480F1D91}" presName="parTx" presStyleLbl="revTx" presStyleIdx="1" presStyleCnt="4" custLinFactNeighborX="-734" custLinFactNeighborY="-6005">
        <dgm:presLayoutVars>
          <dgm:chMax val="0"/>
          <dgm:chPref val="0"/>
        </dgm:presLayoutVars>
      </dgm:prSet>
      <dgm:spPr/>
      <dgm:t>
        <a:bodyPr/>
        <a:lstStyle/>
        <a:p>
          <a:endParaRPr lang="en-US"/>
        </a:p>
      </dgm:t>
    </dgm:pt>
    <dgm:pt modelId="{169CE852-D8F7-47E7-9409-C07E8BCE10CF}" type="pres">
      <dgm:prSet presAssocID="{3ECD7FF5-FAC0-41C6-A8C9-EFF50F002414}" presName="sibTrans" presStyleCnt="0"/>
      <dgm:spPr/>
    </dgm:pt>
    <dgm:pt modelId="{F1F333C7-3145-4DEB-B0CB-61AB8368E880}" type="pres">
      <dgm:prSet presAssocID="{7DC9410B-4D52-4355-A299-45E82178C934}" presName="compNode" presStyleCnt="0"/>
      <dgm:spPr/>
    </dgm:pt>
    <dgm:pt modelId="{514366E1-5C09-4F6F-B617-C0FAD5A5E99D}" type="pres">
      <dgm:prSet presAssocID="{7DC9410B-4D52-4355-A299-45E82178C934}" presName="bgRect" presStyleLbl="bgShp" presStyleIdx="2" presStyleCnt="4"/>
      <dgm:spPr/>
    </dgm:pt>
    <dgm:pt modelId="{036F5121-5BB7-4715-B23E-5EF0AD13F9CF}" type="pres">
      <dgm:prSet presAssocID="{7DC9410B-4D52-4355-A299-45E82178C934}" presName="iconRect" presStyleLbl="node1" presStyleIdx="2" presStyleCnt="4"/>
      <dgm:spPr>
        <a:blipFill rotWithShape="1">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Medical"/>
        </a:ext>
      </dgm:extLst>
    </dgm:pt>
    <dgm:pt modelId="{7216076A-37D3-41A9-8F36-9AAEBC5E1923}" type="pres">
      <dgm:prSet presAssocID="{7DC9410B-4D52-4355-A299-45E82178C934}" presName="spaceRect" presStyleCnt="0"/>
      <dgm:spPr/>
    </dgm:pt>
    <dgm:pt modelId="{38662228-DA77-45FF-BCC3-66434C92FC14}" type="pres">
      <dgm:prSet presAssocID="{7DC9410B-4D52-4355-A299-45E82178C934}" presName="parTx" presStyleLbl="revTx" presStyleIdx="2" presStyleCnt="4">
        <dgm:presLayoutVars>
          <dgm:chMax val="0"/>
          <dgm:chPref val="0"/>
        </dgm:presLayoutVars>
      </dgm:prSet>
      <dgm:spPr/>
      <dgm:t>
        <a:bodyPr/>
        <a:lstStyle/>
        <a:p>
          <a:endParaRPr lang="en-US"/>
        </a:p>
      </dgm:t>
    </dgm:pt>
    <dgm:pt modelId="{88C7CBCA-057D-4975-8C9D-A83BCF8055E2}" type="pres">
      <dgm:prSet presAssocID="{CC672AF0-EE84-4E27-8F8F-61096C45622E}" presName="sibTrans" presStyleCnt="0"/>
      <dgm:spPr/>
    </dgm:pt>
    <dgm:pt modelId="{248F48BB-8DF9-4B0C-AE13-3551F8A49602}" type="pres">
      <dgm:prSet presAssocID="{7BE1F758-801A-4725-847E-65A1B2A747FF}" presName="compNode" presStyleCnt="0"/>
      <dgm:spPr/>
    </dgm:pt>
    <dgm:pt modelId="{DF394C1B-3CDE-48BC-8BB6-B267E93E5956}" type="pres">
      <dgm:prSet presAssocID="{7BE1F758-801A-4725-847E-65A1B2A747FF}" presName="bgRect" presStyleLbl="bgShp" presStyleIdx="3" presStyleCnt="4" custLinFactNeighborX="-575" custLinFactNeighborY="-2648"/>
      <dgm:spPr/>
    </dgm:pt>
    <dgm:pt modelId="{9BBD29A1-CCEE-4AAD-B3E9-C7A46567E192}" type="pres">
      <dgm:prSet presAssocID="{7BE1F758-801A-4725-847E-65A1B2A747FF}" presName="iconRect" presStyleLbl="node1" presStyleIdx="3" presStyleCnt="4"/>
      <dgm:spPr>
        <a:blipFill>
          <a:blip xmlns:r="http://schemas.openxmlformats.org/officeDocument/2006/relationships" r:embed="rId7">
            <a:extLst>
              <a:ext uri="{96DAC541-7B7A-43D3-8B79-37D633B846F1}">
                <asvg:svgBlip xmlns=""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rain"/>
        </a:ext>
      </dgm:extLst>
    </dgm:pt>
    <dgm:pt modelId="{5326E6AB-49E1-47B3-81EB-F18AB32537B7}" type="pres">
      <dgm:prSet presAssocID="{7BE1F758-801A-4725-847E-65A1B2A747FF}" presName="spaceRect" presStyleCnt="0"/>
      <dgm:spPr/>
    </dgm:pt>
    <dgm:pt modelId="{61375157-D030-468D-A510-9AB20C4FE106}" type="pres">
      <dgm:prSet presAssocID="{7BE1F758-801A-4725-847E-65A1B2A747FF}" presName="parTx" presStyleLbl="revTx" presStyleIdx="3" presStyleCnt="4">
        <dgm:presLayoutVars>
          <dgm:chMax val="0"/>
          <dgm:chPref val="0"/>
        </dgm:presLayoutVars>
      </dgm:prSet>
      <dgm:spPr/>
      <dgm:t>
        <a:bodyPr/>
        <a:lstStyle/>
        <a:p>
          <a:endParaRPr lang="en-US"/>
        </a:p>
      </dgm:t>
    </dgm:pt>
  </dgm:ptLst>
  <dgm:cxnLst>
    <dgm:cxn modelId="{CAB9A32B-EDFF-4EFB-8CB7-1E9AF9567A86}" srcId="{F44645FE-4686-4B38-9114-6FB6A6803058}" destId="{7BE1F758-801A-4725-847E-65A1B2A747FF}" srcOrd="3" destOrd="0" parTransId="{08A38604-997E-4F8F-81D5-A596DC921773}" sibTransId="{C27A4FC9-DD84-49D1-A762-2C6B377BF666}"/>
    <dgm:cxn modelId="{9BA42FFB-4AF9-43C2-8E23-BE51FCF388B8}" type="presOf" srcId="{7DC9410B-4D52-4355-A299-45E82178C934}" destId="{38662228-DA77-45FF-BCC3-66434C92FC14}" srcOrd="0" destOrd="0" presId="urn:microsoft.com/office/officeart/2018/2/layout/IconVerticalSolidList"/>
    <dgm:cxn modelId="{E882EFE3-C9D9-4772-B1AB-BB0D57EAAE67}" type="presOf" srcId="{7BE1F758-801A-4725-847E-65A1B2A747FF}" destId="{61375157-D030-468D-A510-9AB20C4FE106}" srcOrd="0" destOrd="0" presId="urn:microsoft.com/office/officeart/2018/2/layout/IconVerticalSolidList"/>
    <dgm:cxn modelId="{A2EFA49D-1FE0-4E01-BADF-81EB70CA02B4}" srcId="{F44645FE-4686-4B38-9114-6FB6A6803058}" destId="{7DC9410B-4D52-4355-A299-45E82178C934}" srcOrd="2" destOrd="0" parTransId="{77403AAF-D5FA-457A-AAC5-0DA1F4E10006}" sibTransId="{CC672AF0-EE84-4E27-8F8F-61096C45622E}"/>
    <dgm:cxn modelId="{0D5B9E1D-AEDA-421B-A92F-ED719F01A634}" type="presOf" srcId="{8A328657-FBFC-4220-A0D1-8A6B480F1D91}" destId="{C906ECA5-8080-4DE5-97B1-3C8CFBDA7A2B}" srcOrd="0" destOrd="0" presId="urn:microsoft.com/office/officeart/2018/2/layout/IconVerticalSolidList"/>
    <dgm:cxn modelId="{3D1D7B78-0BDA-4078-B7AE-23FF77769DB4}" type="presOf" srcId="{A0E41042-AD9D-4C26-9CAB-D1453A5311C6}" destId="{60209BD4-8403-4F9C-AD39-9525B1FBF3C8}" srcOrd="0" destOrd="0" presId="urn:microsoft.com/office/officeart/2018/2/layout/IconVerticalSolidList"/>
    <dgm:cxn modelId="{C3DD4697-13B1-4C2E-8FFD-27BF79E6F681}" srcId="{F44645FE-4686-4B38-9114-6FB6A6803058}" destId="{8A328657-FBFC-4220-A0D1-8A6B480F1D91}" srcOrd="1" destOrd="0" parTransId="{8AE7547C-C213-4E3B-96A4-2A71D17C1063}" sibTransId="{3ECD7FF5-FAC0-41C6-A8C9-EFF50F002414}"/>
    <dgm:cxn modelId="{05F0EDB5-F2F7-4AD8-BEAF-778EAA2AF472}" type="presOf" srcId="{F44645FE-4686-4B38-9114-6FB6A6803058}" destId="{C2BA5545-F73B-4FEC-B5DB-BF77F4F01CBD}" srcOrd="0" destOrd="0" presId="urn:microsoft.com/office/officeart/2018/2/layout/IconVerticalSolidList"/>
    <dgm:cxn modelId="{D44588B2-C7FF-425E-B719-6BC31A43600B}" srcId="{F44645FE-4686-4B38-9114-6FB6A6803058}" destId="{A0E41042-AD9D-4C26-9CAB-D1453A5311C6}" srcOrd="0" destOrd="0" parTransId="{A598CB02-EB3D-45FE-8F39-5BC4528EC802}" sibTransId="{BDCDD3AE-FDE6-4FC4-9C9D-F04FC166EBD5}"/>
    <dgm:cxn modelId="{8D2C80E6-014D-48C0-A6BB-B8DA74C91F51}" type="presParOf" srcId="{C2BA5545-F73B-4FEC-B5DB-BF77F4F01CBD}" destId="{FDC0B404-50FC-4022-BBBB-65C94B242F64}" srcOrd="0" destOrd="0" presId="urn:microsoft.com/office/officeart/2018/2/layout/IconVerticalSolidList"/>
    <dgm:cxn modelId="{040E0747-7300-4725-99A2-2A1FD8DC9C15}" type="presParOf" srcId="{FDC0B404-50FC-4022-BBBB-65C94B242F64}" destId="{A6559D87-1341-4EFD-9B44-5D493B944EDE}" srcOrd="0" destOrd="0" presId="urn:microsoft.com/office/officeart/2018/2/layout/IconVerticalSolidList"/>
    <dgm:cxn modelId="{0CE41CBB-3D65-4A1D-9BD7-79AF52023150}" type="presParOf" srcId="{FDC0B404-50FC-4022-BBBB-65C94B242F64}" destId="{05AB8609-2B21-400C-87DA-1D8AEA573522}" srcOrd="1" destOrd="0" presId="urn:microsoft.com/office/officeart/2018/2/layout/IconVerticalSolidList"/>
    <dgm:cxn modelId="{18410180-4F90-42DA-B811-17F9365EC56B}" type="presParOf" srcId="{FDC0B404-50FC-4022-BBBB-65C94B242F64}" destId="{17BA5F36-F0FF-490C-B558-76B2A112BD6C}" srcOrd="2" destOrd="0" presId="urn:microsoft.com/office/officeart/2018/2/layout/IconVerticalSolidList"/>
    <dgm:cxn modelId="{9EBF75A6-309B-4A8B-AB52-C11E8CB0F358}" type="presParOf" srcId="{FDC0B404-50FC-4022-BBBB-65C94B242F64}" destId="{60209BD4-8403-4F9C-AD39-9525B1FBF3C8}" srcOrd="3" destOrd="0" presId="urn:microsoft.com/office/officeart/2018/2/layout/IconVerticalSolidList"/>
    <dgm:cxn modelId="{ED74F287-D7EC-4E26-9CE8-8ABEE71F9D90}" type="presParOf" srcId="{C2BA5545-F73B-4FEC-B5DB-BF77F4F01CBD}" destId="{626947A8-08AF-4D7E-B6B9-C87CBCBB500C}" srcOrd="1" destOrd="0" presId="urn:microsoft.com/office/officeart/2018/2/layout/IconVerticalSolidList"/>
    <dgm:cxn modelId="{387C1F04-938F-47C0-8E80-7DA3E1795E53}" type="presParOf" srcId="{C2BA5545-F73B-4FEC-B5DB-BF77F4F01CBD}" destId="{B969F1E5-8CD3-4B2D-B594-D695EB67BA75}" srcOrd="2" destOrd="0" presId="urn:microsoft.com/office/officeart/2018/2/layout/IconVerticalSolidList"/>
    <dgm:cxn modelId="{FA2347A5-BF49-48D6-A5D3-290B0DB34621}" type="presParOf" srcId="{B969F1E5-8CD3-4B2D-B594-D695EB67BA75}" destId="{48EF6DE0-9B11-468D-A5BA-1DCE216C84A3}" srcOrd="0" destOrd="0" presId="urn:microsoft.com/office/officeart/2018/2/layout/IconVerticalSolidList"/>
    <dgm:cxn modelId="{69EB9811-E6F9-4B9F-AD09-C24C94A03D3F}" type="presParOf" srcId="{B969F1E5-8CD3-4B2D-B594-D695EB67BA75}" destId="{E35F49F2-E885-42E6-8A14-984E440EE982}" srcOrd="1" destOrd="0" presId="urn:microsoft.com/office/officeart/2018/2/layout/IconVerticalSolidList"/>
    <dgm:cxn modelId="{47647AAD-AE6C-4986-9A78-869823E70998}" type="presParOf" srcId="{B969F1E5-8CD3-4B2D-B594-D695EB67BA75}" destId="{3EB58620-3242-4B99-B7D0-191465D6B3A1}" srcOrd="2" destOrd="0" presId="urn:microsoft.com/office/officeart/2018/2/layout/IconVerticalSolidList"/>
    <dgm:cxn modelId="{C0458C35-8357-4A60-9E3D-4D6A543A08C3}" type="presParOf" srcId="{B969F1E5-8CD3-4B2D-B594-D695EB67BA75}" destId="{C906ECA5-8080-4DE5-97B1-3C8CFBDA7A2B}" srcOrd="3" destOrd="0" presId="urn:microsoft.com/office/officeart/2018/2/layout/IconVerticalSolidList"/>
    <dgm:cxn modelId="{A781EEAB-9F10-4474-B071-74C77C78369C}" type="presParOf" srcId="{C2BA5545-F73B-4FEC-B5DB-BF77F4F01CBD}" destId="{169CE852-D8F7-47E7-9409-C07E8BCE10CF}" srcOrd="3" destOrd="0" presId="urn:microsoft.com/office/officeart/2018/2/layout/IconVerticalSolidList"/>
    <dgm:cxn modelId="{63088F4C-AF75-4C5C-9D50-CA427F83878D}" type="presParOf" srcId="{C2BA5545-F73B-4FEC-B5DB-BF77F4F01CBD}" destId="{F1F333C7-3145-4DEB-B0CB-61AB8368E880}" srcOrd="4" destOrd="0" presId="urn:microsoft.com/office/officeart/2018/2/layout/IconVerticalSolidList"/>
    <dgm:cxn modelId="{D60AAC8C-4CE2-4395-B8ED-87B338B85D66}" type="presParOf" srcId="{F1F333C7-3145-4DEB-B0CB-61AB8368E880}" destId="{514366E1-5C09-4F6F-B617-C0FAD5A5E99D}" srcOrd="0" destOrd="0" presId="urn:microsoft.com/office/officeart/2018/2/layout/IconVerticalSolidList"/>
    <dgm:cxn modelId="{8C7134E5-1E6B-4769-ABF1-01C3C33E7048}" type="presParOf" srcId="{F1F333C7-3145-4DEB-B0CB-61AB8368E880}" destId="{036F5121-5BB7-4715-B23E-5EF0AD13F9CF}" srcOrd="1" destOrd="0" presId="urn:microsoft.com/office/officeart/2018/2/layout/IconVerticalSolidList"/>
    <dgm:cxn modelId="{4AD7FC97-7838-48DF-975F-1A2A070DCF32}" type="presParOf" srcId="{F1F333C7-3145-4DEB-B0CB-61AB8368E880}" destId="{7216076A-37D3-41A9-8F36-9AAEBC5E1923}" srcOrd="2" destOrd="0" presId="urn:microsoft.com/office/officeart/2018/2/layout/IconVerticalSolidList"/>
    <dgm:cxn modelId="{7CE363D2-ABF1-4DDA-8811-A2A6CDADCA7F}" type="presParOf" srcId="{F1F333C7-3145-4DEB-B0CB-61AB8368E880}" destId="{38662228-DA77-45FF-BCC3-66434C92FC14}" srcOrd="3" destOrd="0" presId="urn:microsoft.com/office/officeart/2018/2/layout/IconVerticalSolidList"/>
    <dgm:cxn modelId="{28BC97FA-72D1-46EC-AC37-6A4CBCBE2727}" type="presParOf" srcId="{C2BA5545-F73B-4FEC-B5DB-BF77F4F01CBD}" destId="{88C7CBCA-057D-4975-8C9D-A83BCF8055E2}" srcOrd="5" destOrd="0" presId="urn:microsoft.com/office/officeart/2018/2/layout/IconVerticalSolidList"/>
    <dgm:cxn modelId="{E4462C54-6C0C-4108-A52E-3EAC470D54CA}" type="presParOf" srcId="{C2BA5545-F73B-4FEC-B5DB-BF77F4F01CBD}" destId="{248F48BB-8DF9-4B0C-AE13-3551F8A49602}" srcOrd="6" destOrd="0" presId="urn:microsoft.com/office/officeart/2018/2/layout/IconVerticalSolidList"/>
    <dgm:cxn modelId="{BB98219D-944A-4A2C-9D02-D7DF56BB909E}" type="presParOf" srcId="{248F48BB-8DF9-4B0C-AE13-3551F8A49602}" destId="{DF394C1B-3CDE-48BC-8BB6-B267E93E5956}" srcOrd="0" destOrd="0" presId="urn:microsoft.com/office/officeart/2018/2/layout/IconVerticalSolidList"/>
    <dgm:cxn modelId="{BE364D0F-5F4B-40D1-B398-D337BC76974A}" type="presParOf" srcId="{248F48BB-8DF9-4B0C-AE13-3551F8A49602}" destId="{9BBD29A1-CCEE-4AAD-B3E9-C7A46567E192}" srcOrd="1" destOrd="0" presId="urn:microsoft.com/office/officeart/2018/2/layout/IconVerticalSolidList"/>
    <dgm:cxn modelId="{B4C8609A-D073-4E29-B075-0044278031C1}" type="presParOf" srcId="{248F48BB-8DF9-4B0C-AE13-3551F8A49602}" destId="{5326E6AB-49E1-47B3-81EB-F18AB32537B7}" srcOrd="2" destOrd="0" presId="urn:microsoft.com/office/officeart/2018/2/layout/IconVerticalSolidList"/>
    <dgm:cxn modelId="{E5B26DB3-E844-4B93-9969-F5C7FB10DFDE}" type="presParOf" srcId="{248F48BB-8DF9-4B0C-AE13-3551F8A49602}" destId="{61375157-D030-468D-A510-9AB20C4FE1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5D8B76-EA28-4B67-9364-D5DFEEED591D}"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C869054E-67FE-472D-AAA4-C8BD36CA548A}">
      <dgm:prSet/>
      <dgm:spPr/>
      <dgm:t>
        <a:bodyPr/>
        <a:lstStyle/>
        <a:p>
          <a:r>
            <a:rPr lang="en-US"/>
            <a:t>Remember </a:t>
          </a:r>
          <a:r>
            <a:rPr lang="en-US" b="1"/>
            <a:t>child find </a:t>
          </a:r>
          <a:r>
            <a:rPr lang="en-US"/>
            <a:t>duties.</a:t>
          </a:r>
        </a:p>
      </dgm:t>
    </dgm:pt>
    <dgm:pt modelId="{A796EC76-2C4B-46C8-8274-CCA2804704F0}" type="parTrans" cxnId="{4CDCD6F6-F0E9-4FB2-AECD-114DA5B33E0A}">
      <dgm:prSet/>
      <dgm:spPr/>
      <dgm:t>
        <a:bodyPr/>
        <a:lstStyle/>
        <a:p>
          <a:endParaRPr lang="en-US"/>
        </a:p>
      </dgm:t>
    </dgm:pt>
    <dgm:pt modelId="{C7A0E4F9-4940-472E-B76F-47C8FA1A8C01}" type="sibTrans" cxnId="{4CDCD6F6-F0E9-4FB2-AECD-114DA5B33E0A}">
      <dgm:prSet/>
      <dgm:spPr/>
      <dgm:t>
        <a:bodyPr/>
        <a:lstStyle/>
        <a:p>
          <a:endParaRPr lang="en-US"/>
        </a:p>
      </dgm:t>
    </dgm:pt>
    <dgm:pt modelId="{9CDE9DBF-4821-491F-B153-F6EA54908D3C}">
      <dgm:prSet/>
      <dgm:spPr/>
      <dgm:t>
        <a:bodyPr/>
        <a:lstStyle/>
        <a:p>
          <a:r>
            <a:rPr lang="en-US" dirty="0"/>
            <a:t>Treat re-entry after hospitalization the same as physical health issues.</a:t>
          </a:r>
        </a:p>
      </dgm:t>
    </dgm:pt>
    <dgm:pt modelId="{98FFFD9F-0158-4225-A312-17F465B4A762}" type="parTrans" cxnId="{CB4D9FA2-045C-4FA3-80EF-539FF9CD420B}">
      <dgm:prSet/>
      <dgm:spPr/>
      <dgm:t>
        <a:bodyPr/>
        <a:lstStyle/>
        <a:p>
          <a:endParaRPr lang="en-US"/>
        </a:p>
      </dgm:t>
    </dgm:pt>
    <dgm:pt modelId="{1E404757-FCCC-4C12-BD7E-69CA4883E80C}" type="sibTrans" cxnId="{CB4D9FA2-045C-4FA3-80EF-539FF9CD420B}">
      <dgm:prSet/>
      <dgm:spPr/>
      <dgm:t>
        <a:bodyPr/>
        <a:lstStyle/>
        <a:p>
          <a:endParaRPr lang="en-US"/>
        </a:p>
      </dgm:t>
    </dgm:pt>
    <dgm:pt modelId="{3DA1D768-D50F-4024-8676-F05A593D5CA9}">
      <dgm:prSet/>
      <dgm:spPr/>
      <dgm:t>
        <a:bodyPr/>
        <a:lstStyle/>
        <a:p>
          <a:r>
            <a:rPr lang="en-US" dirty="0"/>
            <a:t>TEA is now lead source for training and resources for schools on mental health supports and suicide prevention, including resources on best practices for a student’s return to school following mental health treatment. </a:t>
          </a:r>
        </a:p>
      </dgm:t>
    </dgm:pt>
    <dgm:pt modelId="{D3E97533-800F-47DD-8CDF-97D6CE1A4FA9}" type="parTrans" cxnId="{A4D78283-6136-446B-998B-55845FFE5875}">
      <dgm:prSet/>
      <dgm:spPr/>
      <dgm:t>
        <a:bodyPr/>
        <a:lstStyle/>
        <a:p>
          <a:endParaRPr lang="en-US"/>
        </a:p>
      </dgm:t>
    </dgm:pt>
    <dgm:pt modelId="{92CC25B2-EC10-4814-87D6-085B3B110D15}" type="sibTrans" cxnId="{A4D78283-6136-446B-998B-55845FFE5875}">
      <dgm:prSet/>
      <dgm:spPr/>
      <dgm:t>
        <a:bodyPr/>
        <a:lstStyle/>
        <a:p>
          <a:endParaRPr lang="en-US"/>
        </a:p>
      </dgm:t>
    </dgm:pt>
    <dgm:pt modelId="{F3E9F952-CB6E-468C-A147-F29EC7EEC5A5}" type="pres">
      <dgm:prSet presAssocID="{3D5D8B76-EA28-4B67-9364-D5DFEEED591D}" presName="vert0" presStyleCnt="0">
        <dgm:presLayoutVars>
          <dgm:dir/>
          <dgm:animOne val="branch"/>
          <dgm:animLvl val="lvl"/>
        </dgm:presLayoutVars>
      </dgm:prSet>
      <dgm:spPr/>
      <dgm:t>
        <a:bodyPr/>
        <a:lstStyle/>
        <a:p>
          <a:endParaRPr lang="en-US"/>
        </a:p>
      </dgm:t>
    </dgm:pt>
    <dgm:pt modelId="{2C2E0BF9-0D71-457D-8BCC-5DD90256CFDF}" type="pres">
      <dgm:prSet presAssocID="{9CDE9DBF-4821-491F-B153-F6EA54908D3C}" presName="thickLine" presStyleLbl="alignNode1" presStyleIdx="0" presStyleCnt="3"/>
      <dgm:spPr/>
    </dgm:pt>
    <dgm:pt modelId="{90C34E3D-A188-49C0-9E89-F3662246F194}" type="pres">
      <dgm:prSet presAssocID="{9CDE9DBF-4821-491F-B153-F6EA54908D3C}" presName="horz1" presStyleCnt="0"/>
      <dgm:spPr/>
    </dgm:pt>
    <dgm:pt modelId="{05113492-E482-4F25-A159-1DA5127E3D59}" type="pres">
      <dgm:prSet presAssocID="{9CDE9DBF-4821-491F-B153-F6EA54908D3C}" presName="tx1" presStyleLbl="revTx" presStyleIdx="0" presStyleCnt="3"/>
      <dgm:spPr/>
      <dgm:t>
        <a:bodyPr/>
        <a:lstStyle/>
        <a:p>
          <a:endParaRPr lang="en-US"/>
        </a:p>
      </dgm:t>
    </dgm:pt>
    <dgm:pt modelId="{7A74C607-602A-4E82-BAD6-0293EB70142F}" type="pres">
      <dgm:prSet presAssocID="{9CDE9DBF-4821-491F-B153-F6EA54908D3C}" presName="vert1" presStyleCnt="0"/>
      <dgm:spPr/>
    </dgm:pt>
    <dgm:pt modelId="{C4ECA146-BDF3-40EB-875D-7E2ABE30645A}" type="pres">
      <dgm:prSet presAssocID="{C869054E-67FE-472D-AAA4-C8BD36CA548A}" presName="thickLine" presStyleLbl="alignNode1" presStyleIdx="1" presStyleCnt="3"/>
      <dgm:spPr/>
    </dgm:pt>
    <dgm:pt modelId="{1043EBF3-9D31-4B4F-B5B0-0A5939BBD65B}" type="pres">
      <dgm:prSet presAssocID="{C869054E-67FE-472D-AAA4-C8BD36CA548A}" presName="horz1" presStyleCnt="0"/>
      <dgm:spPr/>
    </dgm:pt>
    <dgm:pt modelId="{DD312989-BB6E-4AA0-B584-210CA7030F55}" type="pres">
      <dgm:prSet presAssocID="{C869054E-67FE-472D-AAA4-C8BD36CA548A}" presName="tx1" presStyleLbl="revTx" presStyleIdx="1" presStyleCnt="3"/>
      <dgm:spPr/>
      <dgm:t>
        <a:bodyPr/>
        <a:lstStyle/>
        <a:p>
          <a:endParaRPr lang="en-US"/>
        </a:p>
      </dgm:t>
    </dgm:pt>
    <dgm:pt modelId="{1BF82D1F-03DD-4CB1-BAFD-BA0483A248F9}" type="pres">
      <dgm:prSet presAssocID="{C869054E-67FE-472D-AAA4-C8BD36CA548A}" presName="vert1" presStyleCnt="0"/>
      <dgm:spPr/>
    </dgm:pt>
    <dgm:pt modelId="{A067FEE1-6452-4EED-815F-27BD8404C1DE}" type="pres">
      <dgm:prSet presAssocID="{3DA1D768-D50F-4024-8676-F05A593D5CA9}" presName="thickLine" presStyleLbl="alignNode1" presStyleIdx="2" presStyleCnt="3"/>
      <dgm:spPr/>
    </dgm:pt>
    <dgm:pt modelId="{8EEC085B-ABFC-46C1-9BAA-77A46348587D}" type="pres">
      <dgm:prSet presAssocID="{3DA1D768-D50F-4024-8676-F05A593D5CA9}" presName="horz1" presStyleCnt="0"/>
      <dgm:spPr/>
    </dgm:pt>
    <dgm:pt modelId="{05A2CB5F-F5C8-45AF-BC74-478191F10F5F}" type="pres">
      <dgm:prSet presAssocID="{3DA1D768-D50F-4024-8676-F05A593D5CA9}" presName="tx1" presStyleLbl="revTx" presStyleIdx="2" presStyleCnt="3"/>
      <dgm:spPr/>
      <dgm:t>
        <a:bodyPr/>
        <a:lstStyle/>
        <a:p>
          <a:endParaRPr lang="en-US"/>
        </a:p>
      </dgm:t>
    </dgm:pt>
    <dgm:pt modelId="{C17F5C26-5831-4DD1-89E3-2AC8E8AE41AD}" type="pres">
      <dgm:prSet presAssocID="{3DA1D768-D50F-4024-8676-F05A593D5CA9}" presName="vert1" presStyleCnt="0"/>
      <dgm:spPr/>
    </dgm:pt>
  </dgm:ptLst>
  <dgm:cxnLst>
    <dgm:cxn modelId="{4CDCD6F6-F0E9-4FB2-AECD-114DA5B33E0A}" srcId="{3D5D8B76-EA28-4B67-9364-D5DFEEED591D}" destId="{C869054E-67FE-472D-AAA4-C8BD36CA548A}" srcOrd="1" destOrd="0" parTransId="{A796EC76-2C4B-46C8-8274-CCA2804704F0}" sibTransId="{C7A0E4F9-4940-472E-B76F-47C8FA1A8C01}"/>
    <dgm:cxn modelId="{A4D78283-6136-446B-998B-55845FFE5875}" srcId="{3D5D8B76-EA28-4B67-9364-D5DFEEED591D}" destId="{3DA1D768-D50F-4024-8676-F05A593D5CA9}" srcOrd="2" destOrd="0" parTransId="{D3E97533-800F-47DD-8CDF-97D6CE1A4FA9}" sibTransId="{92CC25B2-EC10-4814-87D6-085B3B110D15}"/>
    <dgm:cxn modelId="{8AC005A3-7473-4656-B30A-25007B55C1A8}" type="presOf" srcId="{3D5D8B76-EA28-4B67-9364-D5DFEEED591D}" destId="{F3E9F952-CB6E-468C-A147-F29EC7EEC5A5}" srcOrd="0" destOrd="0" presId="urn:microsoft.com/office/officeart/2008/layout/LinedList"/>
    <dgm:cxn modelId="{CB4D9FA2-045C-4FA3-80EF-539FF9CD420B}" srcId="{3D5D8B76-EA28-4B67-9364-D5DFEEED591D}" destId="{9CDE9DBF-4821-491F-B153-F6EA54908D3C}" srcOrd="0" destOrd="0" parTransId="{98FFFD9F-0158-4225-A312-17F465B4A762}" sibTransId="{1E404757-FCCC-4C12-BD7E-69CA4883E80C}"/>
    <dgm:cxn modelId="{D2E10A3E-8EA0-43B7-9D99-7A79DC1A19BE}" type="presOf" srcId="{9CDE9DBF-4821-491F-B153-F6EA54908D3C}" destId="{05113492-E482-4F25-A159-1DA5127E3D59}" srcOrd="0" destOrd="0" presId="urn:microsoft.com/office/officeart/2008/layout/LinedList"/>
    <dgm:cxn modelId="{19F790E6-DA12-4653-8498-46040D43D582}" type="presOf" srcId="{3DA1D768-D50F-4024-8676-F05A593D5CA9}" destId="{05A2CB5F-F5C8-45AF-BC74-478191F10F5F}" srcOrd="0" destOrd="0" presId="urn:microsoft.com/office/officeart/2008/layout/LinedList"/>
    <dgm:cxn modelId="{F5A7972D-FFE7-409A-8C8E-5D7D3CEE2977}" type="presOf" srcId="{C869054E-67FE-472D-AAA4-C8BD36CA548A}" destId="{DD312989-BB6E-4AA0-B584-210CA7030F55}" srcOrd="0" destOrd="0" presId="urn:microsoft.com/office/officeart/2008/layout/LinedList"/>
    <dgm:cxn modelId="{E5F31C98-FA4C-496D-A013-F91EACC3C739}" type="presParOf" srcId="{F3E9F952-CB6E-468C-A147-F29EC7EEC5A5}" destId="{2C2E0BF9-0D71-457D-8BCC-5DD90256CFDF}" srcOrd="0" destOrd="0" presId="urn:microsoft.com/office/officeart/2008/layout/LinedList"/>
    <dgm:cxn modelId="{307E7CD8-A947-4DDC-ABB2-B11EBABA18C5}" type="presParOf" srcId="{F3E9F952-CB6E-468C-A147-F29EC7EEC5A5}" destId="{90C34E3D-A188-49C0-9E89-F3662246F194}" srcOrd="1" destOrd="0" presId="urn:microsoft.com/office/officeart/2008/layout/LinedList"/>
    <dgm:cxn modelId="{C2D945A8-9278-4FC5-9BD8-4896DB36486A}" type="presParOf" srcId="{90C34E3D-A188-49C0-9E89-F3662246F194}" destId="{05113492-E482-4F25-A159-1DA5127E3D59}" srcOrd="0" destOrd="0" presId="urn:microsoft.com/office/officeart/2008/layout/LinedList"/>
    <dgm:cxn modelId="{B055AD3B-0BF4-4AE1-B809-6C3D0DA17DA5}" type="presParOf" srcId="{90C34E3D-A188-49C0-9E89-F3662246F194}" destId="{7A74C607-602A-4E82-BAD6-0293EB70142F}" srcOrd="1" destOrd="0" presId="urn:microsoft.com/office/officeart/2008/layout/LinedList"/>
    <dgm:cxn modelId="{EC17CA6D-E7B9-4FC9-BC09-9D606BE3F110}" type="presParOf" srcId="{F3E9F952-CB6E-468C-A147-F29EC7EEC5A5}" destId="{C4ECA146-BDF3-40EB-875D-7E2ABE30645A}" srcOrd="2" destOrd="0" presId="urn:microsoft.com/office/officeart/2008/layout/LinedList"/>
    <dgm:cxn modelId="{92B7F24B-7ECE-4416-991D-DBEAB63654A5}" type="presParOf" srcId="{F3E9F952-CB6E-468C-A147-F29EC7EEC5A5}" destId="{1043EBF3-9D31-4B4F-B5B0-0A5939BBD65B}" srcOrd="3" destOrd="0" presId="urn:microsoft.com/office/officeart/2008/layout/LinedList"/>
    <dgm:cxn modelId="{CD204C09-7087-4C27-A007-8B4CBB154B2A}" type="presParOf" srcId="{1043EBF3-9D31-4B4F-B5B0-0A5939BBD65B}" destId="{DD312989-BB6E-4AA0-B584-210CA7030F55}" srcOrd="0" destOrd="0" presId="urn:microsoft.com/office/officeart/2008/layout/LinedList"/>
    <dgm:cxn modelId="{F4386B44-8973-4042-AF40-87A43162F452}" type="presParOf" srcId="{1043EBF3-9D31-4B4F-B5B0-0A5939BBD65B}" destId="{1BF82D1F-03DD-4CB1-BAFD-BA0483A248F9}" srcOrd="1" destOrd="0" presId="urn:microsoft.com/office/officeart/2008/layout/LinedList"/>
    <dgm:cxn modelId="{9DA26EC7-CDBE-4434-9520-8A487E78F82B}" type="presParOf" srcId="{F3E9F952-CB6E-468C-A147-F29EC7EEC5A5}" destId="{A067FEE1-6452-4EED-815F-27BD8404C1DE}" srcOrd="4" destOrd="0" presId="urn:microsoft.com/office/officeart/2008/layout/LinedList"/>
    <dgm:cxn modelId="{607AD1C7-9238-4BEB-8FCE-D664871517CB}" type="presParOf" srcId="{F3E9F952-CB6E-468C-A147-F29EC7EEC5A5}" destId="{8EEC085B-ABFC-46C1-9BAA-77A46348587D}" srcOrd="5" destOrd="0" presId="urn:microsoft.com/office/officeart/2008/layout/LinedList"/>
    <dgm:cxn modelId="{92399FF8-6318-4714-BA28-7CF9B237E864}" type="presParOf" srcId="{8EEC085B-ABFC-46C1-9BAA-77A46348587D}" destId="{05A2CB5F-F5C8-45AF-BC74-478191F10F5F}" srcOrd="0" destOrd="0" presId="urn:microsoft.com/office/officeart/2008/layout/LinedList"/>
    <dgm:cxn modelId="{D1DC0A76-9548-4EBC-87AD-09D91BB3C10B}" type="presParOf" srcId="{8EEC085B-ABFC-46C1-9BAA-77A46348587D}" destId="{C17F5C26-5831-4DD1-89E3-2AC8E8AE41A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C1C30F-7795-41AA-B4A4-B9463BEAB90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6CD21D3-FEAF-462E-B6CE-7E7DE1F90DB6}" type="pres">
      <dgm:prSet presAssocID="{28C1C30F-7795-41AA-B4A4-B9463BEAB90D}" presName="Name0" presStyleCnt="0">
        <dgm:presLayoutVars>
          <dgm:chMax val="7"/>
          <dgm:chPref val="7"/>
          <dgm:dir/>
        </dgm:presLayoutVars>
      </dgm:prSet>
      <dgm:spPr/>
    </dgm:pt>
    <dgm:pt modelId="{0A1520B3-7563-4D4C-A15C-09F90216D052}" type="pres">
      <dgm:prSet presAssocID="{28C1C30F-7795-41AA-B4A4-B9463BEAB90D}" presName="Name1" presStyleCnt="0"/>
      <dgm:spPr/>
    </dgm:pt>
  </dgm:ptLst>
  <dgm:cxnLst>
    <dgm:cxn modelId="{639FC976-488C-4F6E-B6FB-89ADC1349B8D}" type="presOf" srcId="{28C1C30F-7795-41AA-B4A4-B9463BEAB90D}" destId="{D6CD21D3-FEAF-462E-B6CE-7E7DE1F90DB6}" srcOrd="0" destOrd="0" presId="urn:microsoft.com/office/officeart/2008/layout/CircularPictureCallout"/>
    <dgm:cxn modelId="{75AE1EBF-D302-4C04-B2EB-5FFAADE04769}" type="presParOf" srcId="{D6CD21D3-FEAF-462E-B6CE-7E7DE1F90DB6}" destId="{0A1520B3-7563-4D4C-A15C-09F90216D052}"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C1C30F-7795-41AA-B4A4-B9463BEAB90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1307DF6-6C1D-46B3-BF5B-079AF8D7D873}">
      <dgm:prSet phldrT="[Text]" phldr="1"/>
      <dgm:spPr/>
      <dgm:t>
        <a:bodyPr/>
        <a:lstStyle/>
        <a:p>
          <a:endParaRPr lang="en-US" dirty="0"/>
        </a:p>
      </dgm:t>
    </dgm:pt>
    <dgm:pt modelId="{99360164-FBFA-4551-8F6A-D9180A0DF404}" type="sibTrans" cxnId="{16F8A90C-BA70-4C58-B49E-DF8C641117B0}">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57D3D348-A985-420C-9B0A-B943FA2BB765}" type="parTrans" cxnId="{16F8A90C-BA70-4C58-B49E-DF8C641117B0}">
      <dgm:prSet/>
      <dgm:spPr/>
      <dgm:t>
        <a:bodyPr/>
        <a:lstStyle/>
        <a:p>
          <a:endParaRPr lang="en-US"/>
        </a:p>
      </dgm:t>
    </dgm:pt>
    <dgm:pt modelId="{D6CD21D3-FEAF-462E-B6CE-7E7DE1F90DB6}" type="pres">
      <dgm:prSet presAssocID="{28C1C30F-7795-41AA-B4A4-B9463BEAB90D}" presName="Name0" presStyleCnt="0">
        <dgm:presLayoutVars>
          <dgm:chMax val="7"/>
          <dgm:chPref val="7"/>
          <dgm:dir/>
        </dgm:presLayoutVars>
      </dgm:prSet>
      <dgm:spPr/>
    </dgm:pt>
    <dgm:pt modelId="{0A1520B3-7563-4D4C-A15C-09F90216D052}" type="pres">
      <dgm:prSet presAssocID="{28C1C30F-7795-41AA-B4A4-B9463BEAB90D}" presName="Name1" presStyleCnt="0"/>
      <dgm:spPr/>
    </dgm:pt>
    <dgm:pt modelId="{D79C5FAD-4EF8-4D0F-9DF9-0F3B54FDCF93}" type="pres">
      <dgm:prSet presAssocID="{99360164-FBFA-4551-8F6A-D9180A0DF404}" presName="picture_1" presStyleCnt="0"/>
      <dgm:spPr/>
    </dgm:pt>
    <dgm:pt modelId="{D9A56327-56B3-43FF-B6A1-480296CFDE90}" type="pres">
      <dgm:prSet presAssocID="{99360164-FBFA-4551-8F6A-D9180A0DF404}" presName="pictureRepeatNode" presStyleLbl="alignImgPlace1" presStyleIdx="0" presStyleCnt="1" custScaleX="105374" custScaleY="107467" custLinFactNeighborX="-45390" custLinFactNeighborY="490"/>
      <dgm:spPr/>
      <dgm:t>
        <a:bodyPr/>
        <a:lstStyle/>
        <a:p>
          <a:endParaRPr lang="en-US"/>
        </a:p>
      </dgm:t>
    </dgm:pt>
    <dgm:pt modelId="{A809308C-1B36-42FA-9BCB-0855FD931368}" type="pres">
      <dgm:prSet presAssocID="{41307DF6-6C1D-46B3-BF5B-079AF8D7D873}" presName="text_1" presStyleLbl="node1" presStyleIdx="0" presStyleCnt="0">
        <dgm:presLayoutVars>
          <dgm:bulletEnabled val="1"/>
        </dgm:presLayoutVars>
      </dgm:prSet>
      <dgm:spPr/>
      <dgm:t>
        <a:bodyPr/>
        <a:lstStyle/>
        <a:p>
          <a:endParaRPr lang="en-US"/>
        </a:p>
      </dgm:t>
    </dgm:pt>
  </dgm:ptLst>
  <dgm:cxnLst>
    <dgm:cxn modelId="{16F8A90C-BA70-4C58-B49E-DF8C641117B0}" srcId="{28C1C30F-7795-41AA-B4A4-B9463BEAB90D}" destId="{41307DF6-6C1D-46B3-BF5B-079AF8D7D873}" srcOrd="0" destOrd="0" parTransId="{57D3D348-A985-420C-9B0A-B943FA2BB765}" sibTransId="{99360164-FBFA-4551-8F6A-D9180A0DF404}"/>
    <dgm:cxn modelId="{B4AE2F46-55A2-4A9F-BAEE-63E15DF7AF6C}" type="presOf" srcId="{99360164-FBFA-4551-8F6A-D9180A0DF404}" destId="{D9A56327-56B3-43FF-B6A1-480296CFDE90}" srcOrd="0" destOrd="0" presId="urn:microsoft.com/office/officeart/2008/layout/CircularPictureCallout"/>
    <dgm:cxn modelId="{639FC976-488C-4F6E-B6FB-89ADC1349B8D}" type="presOf" srcId="{28C1C30F-7795-41AA-B4A4-B9463BEAB90D}" destId="{D6CD21D3-FEAF-462E-B6CE-7E7DE1F90DB6}" srcOrd="0" destOrd="0" presId="urn:microsoft.com/office/officeart/2008/layout/CircularPictureCallout"/>
    <dgm:cxn modelId="{20D6F399-36D8-44A4-8060-B2CCFC50AA25}" type="presOf" srcId="{41307DF6-6C1D-46B3-BF5B-079AF8D7D873}" destId="{A809308C-1B36-42FA-9BCB-0855FD931368}" srcOrd="0" destOrd="0" presId="urn:microsoft.com/office/officeart/2008/layout/CircularPictureCallout"/>
    <dgm:cxn modelId="{75AE1EBF-D302-4C04-B2EB-5FFAADE04769}" type="presParOf" srcId="{D6CD21D3-FEAF-462E-B6CE-7E7DE1F90DB6}" destId="{0A1520B3-7563-4D4C-A15C-09F90216D052}" srcOrd="0" destOrd="0" presId="urn:microsoft.com/office/officeart/2008/layout/CircularPictureCallout"/>
    <dgm:cxn modelId="{44C82ADC-4E54-40DB-A2FF-AC989EB0FD2D}" type="presParOf" srcId="{0A1520B3-7563-4D4C-A15C-09F90216D052}" destId="{D79C5FAD-4EF8-4D0F-9DF9-0F3B54FDCF93}" srcOrd="0" destOrd="0" presId="urn:microsoft.com/office/officeart/2008/layout/CircularPictureCallout"/>
    <dgm:cxn modelId="{84DF1468-4D51-4A69-8FDA-5B12E8A56057}" type="presParOf" srcId="{D79C5FAD-4EF8-4D0F-9DF9-0F3B54FDCF93}" destId="{D9A56327-56B3-43FF-B6A1-480296CFDE90}" srcOrd="0" destOrd="0" presId="urn:microsoft.com/office/officeart/2008/layout/CircularPictureCallout"/>
    <dgm:cxn modelId="{6D8BCCDB-3B2B-4456-9C11-C0F7676C9EEC}" type="presParOf" srcId="{0A1520B3-7563-4D4C-A15C-09F90216D052}" destId="{A809308C-1B36-42FA-9BCB-0855FD931368}"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B73F2-29C5-4C7A-B471-00BD36045912}">
      <dsp:nvSpPr>
        <dsp:cNvPr id="0" name=""/>
        <dsp:cNvSpPr/>
      </dsp:nvSpPr>
      <dsp:spPr>
        <a:xfrm>
          <a:off x="853874" y="142915"/>
          <a:ext cx="1320459" cy="1302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2BC1C3-269F-48E1-AC42-78BA99B1A176}">
      <dsp:nvSpPr>
        <dsp:cNvPr id="0" name=""/>
        <dsp:cNvSpPr/>
      </dsp:nvSpPr>
      <dsp:spPr>
        <a:xfrm>
          <a:off x="589" y="1642392"/>
          <a:ext cx="3062812" cy="106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b="1"/>
          </a:pPr>
          <a:r>
            <a:rPr lang="en-US" sz="2400" kern="1200" dirty="0"/>
            <a:t>Have procedures to notify parents of </a:t>
          </a:r>
          <a:r>
            <a:rPr lang="en-US" sz="2400" b="1" kern="1200" dirty="0"/>
            <a:t>early warning signs</a:t>
          </a:r>
          <a:endParaRPr lang="en-US" sz="2400" kern="1200" dirty="0"/>
        </a:p>
      </dsp:txBody>
      <dsp:txXfrm>
        <a:off x="589" y="1642392"/>
        <a:ext cx="3062812" cy="1062413"/>
      </dsp:txXfrm>
    </dsp:sp>
    <dsp:sp modelId="{2BFBF9F0-62A5-4F03-B1D6-469420EB2432}">
      <dsp:nvSpPr>
        <dsp:cNvPr id="0" name=""/>
        <dsp:cNvSpPr/>
      </dsp:nvSpPr>
      <dsp:spPr>
        <a:xfrm>
          <a:off x="589" y="2750365"/>
          <a:ext cx="3062812" cy="91"/>
        </a:xfrm>
        <a:prstGeom prst="rect">
          <a:avLst/>
        </a:prstGeom>
        <a:noFill/>
        <a:ln>
          <a:noFill/>
        </a:ln>
        <a:effectLst/>
      </dsp:spPr>
      <dsp:style>
        <a:lnRef idx="0">
          <a:scrgbClr r="0" g="0" b="0"/>
        </a:lnRef>
        <a:fillRef idx="0">
          <a:scrgbClr r="0" g="0" b="0"/>
        </a:fillRef>
        <a:effectRef idx="0">
          <a:scrgbClr r="0" g="0" b="0"/>
        </a:effectRef>
        <a:fontRef idx="minor"/>
      </dsp:style>
    </dsp:sp>
    <dsp:sp modelId="{498A0F34-8A1A-49E6-9474-FAC32691C179}">
      <dsp:nvSpPr>
        <dsp:cNvPr id="0" name=""/>
        <dsp:cNvSpPr/>
      </dsp:nvSpPr>
      <dsp:spPr>
        <a:xfrm>
          <a:off x="4485529" y="85054"/>
          <a:ext cx="1290540" cy="13161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AE65A-D77A-40D6-838B-92108FFC6E7C}">
      <dsp:nvSpPr>
        <dsp:cNvPr id="0" name=""/>
        <dsp:cNvSpPr/>
      </dsp:nvSpPr>
      <dsp:spPr>
        <a:xfrm>
          <a:off x="3599393" y="1645860"/>
          <a:ext cx="3062812" cy="106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b="1"/>
          </a:pPr>
          <a:r>
            <a:rPr lang="en-US" sz="2400" kern="1200" dirty="0"/>
            <a:t>Set out available counseling alternatives</a:t>
          </a:r>
        </a:p>
      </dsp:txBody>
      <dsp:txXfrm>
        <a:off x="3599393" y="1645860"/>
        <a:ext cx="3062812" cy="1062413"/>
      </dsp:txXfrm>
    </dsp:sp>
    <dsp:sp modelId="{7B82A832-543C-405D-B74D-455A67C483D6}">
      <dsp:nvSpPr>
        <dsp:cNvPr id="0" name=""/>
        <dsp:cNvSpPr/>
      </dsp:nvSpPr>
      <dsp:spPr>
        <a:xfrm>
          <a:off x="3599393" y="2753833"/>
          <a:ext cx="3062812" cy="91"/>
        </a:xfrm>
        <a:prstGeom prst="rect">
          <a:avLst/>
        </a:prstGeom>
        <a:noFill/>
        <a:ln>
          <a:noFill/>
        </a:ln>
        <a:effectLst/>
      </dsp:spPr>
      <dsp:style>
        <a:lnRef idx="0">
          <a:scrgbClr r="0" g="0" b="0"/>
        </a:lnRef>
        <a:fillRef idx="0">
          <a:scrgbClr r="0" g="0" b="0"/>
        </a:fillRef>
        <a:effectRef idx="0">
          <a:scrgbClr r="0" g="0" b="0"/>
        </a:effectRef>
        <a:fontRef idx="minor"/>
      </dsp:style>
    </dsp:sp>
    <dsp:sp modelId="{A3D79059-2330-4ADB-9DC8-2797D9324148}">
      <dsp:nvSpPr>
        <dsp:cNvPr id="0" name=""/>
        <dsp:cNvSpPr/>
      </dsp:nvSpPr>
      <dsp:spPr>
        <a:xfrm>
          <a:off x="8168099" y="146104"/>
          <a:ext cx="1071984" cy="1071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FD9DDD-0D76-40E3-B8B5-9E231D78F04F}">
      <dsp:nvSpPr>
        <dsp:cNvPr id="0" name=""/>
        <dsp:cNvSpPr/>
      </dsp:nvSpPr>
      <dsp:spPr>
        <a:xfrm>
          <a:off x="7198198" y="1584810"/>
          <a:ext cx="3062812" cy="106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pPr>
          <a:r>
            <a:rPr lang="en-US" sz="2400" b="1" kern="1200" dirty="0"/>
            <a:t>Prohibit medical screening without parental consent</a:t>
          </a:r>
        </a:p>
      </dsp:txBody>
      <dsp:txXfrm>
        <a:off x="7198198" y="1584810"/>
        <a:ext cx="3062812" cy="1062413"/>
      </dsp:txXfrm>
    </dsp:sp>
    <dsp:sp modelId="{AEEFABEB-0C89-4FAF-92D5-4DC656294F90}">
      <dsp:nvSpPr>
        <dsp:cNvPr id="0" name=""/>
        <dsp:cNvSpPr/>
      </dsp:nvSpPr>
      <dsp:spPr>
        <a:xfrm>
          <a:off x="7198198" y="2692783"/>
          <a:ext cx="3062812" cy="9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39F15-1F4C-4334-A9D3-A17EB2EB4F03}">
      <dsp:nvSpPr>
        <dsp:cNvPr id="0" name=""/>
        <dsp:cNvSpPr/>
      </dsp:nvSpPr>
      <dsp:spPr>
        <a:xfrm rot="10800000">
          <a:off x="1846569" y="504"/>
          <a:ext cx="6340459" cy="998145"/>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154" tIns="76200" rIns="142240" bIns="76200" numCol="1" spcCol="1270" anchor="ctr" anchorCtr="0">
          <a:noAutofit/>
        </a:bodyPr>
        <a:lstStyle/>
        <a:p>
          <a:pPr lvl="0" algn="ctr" defTabSz="889000">
            <a:lnSpc>
              <a:spcPct val="90000"/>
            </a:lnSpc>
            <a:spcBef>
              <a:spcPct val="0"/>
            </a:spcBef>
            <a:spcAft>
              <a:spcPct val="35000"/>
            </a:spcAft>
          </a:pPr>
          <a:r>
            <a:rPr lang="en-US" sz="2000" kern="1200" dirty="0"/>
            <a:t>On a determination that a student or other person poses a threat of violence to self or others, a team must immediately report to the superintendent.</a:t>
          </a:r>
        </a:p>
      </dsp:txBody>
      <dsp:txXfrm rot="10800000">
        <a:off x="2096105" y="504"/>
        <a:ext cx="6090923" cy="998145"/>
      </dsp:txXfrm>
    </dsp:sp>
    <dsp:sp modelId="{2719F31B-5844-42EC-9075-41EA728CD601}">
      <dsp:nvSpPr>
        <dsp:cNvPr id="0" name=""/>
        <dsp:cNvSpPr/>
      </dsp:nvSpPr>
      <dsp:spPr>
        <a:xfrm>
          <a:off x="1347496" y="504"/>
          <a:ext cx="998145" cy="998145"/>
        </a:xfrm>
        <a:prstGeom prst="ellipse">
          <a:avLst/>
        </a:prstGeom>
        <a:blipFill>
          <a:blip xmlns:r="http://schemas.openxmlformats.org/officeDocument/2006/relationships" r:embed="rId1"/>
          <a:srcRect/>
          <a:stretch>
            <a:fillRect l="-26000" r="-2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C551BE-82D9-4EF1-83A7-4DEFC8E3D4BF}">
      <dsp:nvSpPr>
        <dsp:cNvPr id="0" name=""/>
        <dsp:cNvSpPr/>
      </dsp:nvSpPr>
      <dsp:spPr>
        <a:xfrm rot="10800000">
          <a:off x="1846569" y="1276006"/>
          <a:ext cx="6340459" cy="998145"/>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154" tIns="76200" rIns="142240" bIns="76200" numCol="1" spcCol="1270" anchor="ctr" anchorCtr="0">
          <a:noAutofit/>
        </a:bodyPr>
        <a:lstStyle/>
        <a:p>
          <a:pPr lvl="0" algn="ctr" defTabSz="889000">
            <a:lnSpc>
              <a:spcPct val="90000"/>
            </a:lnSpc>
            <a:spcBef>
              <a:spcPct val="0"/>
            </a:spcBef>
            <a:spcAft>
              <a:spcPct val="35000"/>
            </a:spcAft>
          </a:pPr>
          <a:r>
            <a:rPr lang="en-US" sz="2000" kern="1200" dirty="0"/>
            <a:t>If the individual is a student, the superintendent must immediately attempt to inform the parent. </a:t>
          </a:r>
        </a:p>
      </dsp:txBody>
      <dsp:txXfrm rot="10800000">
        <a:off x="2096105" y="1276006"/>
        <a:ext cx="6090923" cy="998145"/>
      </dsp:txXfrm>
    </dsp:sp>
    <dsp:sp modelId="{B75C430E-8CE1-4791-8E5D-37C579471A3C}">
      <dsp:nvSpPr>
        <dsp:cNvPr id="0" name=""/>
        <dsp:cNvSpPr/>
      </dsp:nvSpPr>
      <dsp:spPr>
        <a:xfrm>
          <a:off x="1347496" y="1276006"/>
          <a:ext cx="998145" cy="9981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DDC531-F5E2-407F-9D61-B81C21055608}">
      <dsp:nvSpPr>
        <dsp:cNvPr id="0" name=""/>
        <dsp:cNvSpPr/>
      </dsp:nvSpPr>
      <dsp:spPr>
        <a:xfrm rot="10800000">
          <a:off x="1846569" y="2551507"/>
          <a:ext cx="6340459" cy="998145"/>
        </a:xfrm>
        <a:prstGeom prst="homePlate">
          <a:avLst/>
        </a:prstGeom>
        <a:solidFill>
          <a:schemeClr val="accent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154" tIns="76200" rIns="142240" bIns="76200" numCol="1" spcCol="1270" anchor="ctr" anchorCtr="0">
          <a:noAutofit/>
        </a:bodyPr>
        <a:lstStyle/>
        <a:p>
          <a:pPr lvl="0" algn="ctr" defTabSz="889000">
            <a:lnSpc>
              <a:spcPct val="90000"/>
            </a:lnSpc>
            <a:spcBef>
              <a:spcPct val="0"/>
            </a:spcBef>
            <a:spcAft>
              <a:spcPct val="35000"/>
            </a:spcAft>
          </a:pPr>
          <a:r>
            <a:rPr lang="en-US" sz="2000" kern="1200" dirty="0"/>
            <a:t>The parental notice requirement does not prevent a school employee from acting immediately in response to an imminent threat or emergency</a:t>
          </a:r>
        </a:p>
      </dsp:txBody>
      <dsp:txXfrm rot="10800000">
        <a:off x="2096105" y="2551507"/>
        <a:ext cx="6090923" cy="998145"/>
      </dsp:txXfrm>
    </dsp:sp>
    <dsp:sp modelId="{C0BDCB49-BFB6-49DF-A741-C2E6E1763233}">
      <dsp:nvSpPr>
        <dsp:cNvPr id="0" name=""/>
        <dsp:cNvSpPr/>
      </dsp:nvSpPr>
      <dsp:spPr>
        <a:xfrm>
          <a:off x="1347496" y="2551507"/>
          <a:ext cx="998145" cy="99814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F9206-B783-41D6-B085-592B43C259A9}">
      <dsp:nvSpPr>
        <dsp:cNvPr id="0" name=""/>
        <dsp:cNvSpPr/>
      </dsp:nvSpPr>
      <dsp:spPr>
        <a:xfrm>
          <a:off x="3858" y="532321"/>
          <a:ext cx="2319883" cy="90118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a:t>Directory </a:t>
          </a:r>
        </a:p>
        <a:p>
          <a:pPr lvl="0" algn="ctr" defTabSz="977900">
            <a:lnSpc>
              <a:spcPct val="90000"/>
            </a:lnSpc>
            <a:spcBef>
              <a:spcPct val="0"/>
            </a:spcBef>
            <a:spcAft>
              <a:spcPct val="35000"/>
            </a:spcAft>
          </a:pPr>
          <a:r>
            <a:rPr lang="en-US" sz="2200" kern="1200" dirty="0"/>
            <a:t>information</a:t>
          </a:r>
        </a:p>
      </dsp:txBody>
      <dsp:txXfrm>
        <a:off x="3858" y="532321"/>
        <a:ext cx="2319883" cy="901185"/>
      </dsp:txXfrm>
    </dsp:sp>
    <dsp:sp modelId="{DEEF0D80-1A08-4F6B-BE26-2EED29FF9EEE}">
      <dsp:nvSpPr>
        <dsp:cNvPr id="0" name=""/>
        <dsp:cNvSpPr/>
      </dsp:nvSpPr>
      <dsp:spPr>
        <a:xfrm>
          <a:off x="3858" y="1433506"/>
          <a:ext cx="2319883" cy="114192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24F2EB-D946-4050-AF82-B2A88A086E76}">
      <dsp:nvSpPr>
        <dsp:cNvPr id="0" name=""/>
        <dsp:cNvSpPr/>
      </dsp:nvSpPr>
      <dsp:spPr>
        <a:xfrm>
          <a:off x="2648524" y="532321"/>
          <a:ext cx="2319883" cy="90118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School official with legitimate reason</a:t>
          </a:r>
        </a:p>
      </dsp:txBody>
      <dsp:txXfrm>
        <a:off x="2648524" y="532321"/>
        <a:ext cx="2319883" cy="901185"/>
      </dsp:txXfrm>
    </dsp:sp>
    <dsp:sp modelId="{4634E3E3-9C97-4C49-ADF8-9EBB7269E742}">
      <dsp:nvSpPr>
        <dsp:cNvPr id="0" name=""/>
        <dsp:cNvSpPr/>
      </dsp:nvSpPr>
      <dsp:spPr>
        <a:xfrm>
          <a:off x="2648524" y="1433506"/>
          <a:ext cx="2319883" cy="114192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DB0CA-6A2F-46AB-A990-E323F744FCC1}">
      <dsp:nvSpPr>
        <dsp:cNvPr id="0" name=""/>
        <dsp:cNvSpPr/>
      </dsp:nvSpPr>
      <dsp:spPr>
        <a:xfrm>
          <a:off x="5293191" y="532321"/>
          <a:ext cx="2319883" cy="90118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kern="1200" dirty="0"/>
            <a:t>Health and safety</a:t>
          </a:r>
        </a:p>
      </dsp:txBody>
      <dsp:txXfrm>
        <a:off x="5293191" y="532321"/>
        <a:ext cx="2319883" cy="901185"/>
      </dsp:txXfrm>
    </dsp:sp>
    <dsp:sp modelId="{BE2BC1CB-C729-471C-8575-82E0EA1F63C6}">
      <dsp:nvSpPr>
        <dsp:cNvPr id="0" name=""/>
        <dsp:cNvSpPr/>
      </dsp:nvSpPr>
      <dsp:spPr>
        <a:xfrm>
          <a:off x="5293191" y="1433506"/>
          <a:ext cx="2319883" cy="114192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3B5F86-48E3-48F7-AE71-AD47E3B7DECB}">
      <dsp:nvSpPr>
        <dsp:cNvPr id="0" name=""/>
        <dsp:cNvSpPr/>
      </dsp:nvSpPr>
      <dsp:spPr>
        <a:xfrm>
          <a:off x="7937858" y="532321"/>
          <a:ext cx="2319883" cy="90118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a:t>Subpoena</a:t>
          </a:r>
        </a:p>
      </dsp:txBody>
      <dsp:txXfrm>
        <a:off x="7937858" y="532321"/>
        <a:ext cx="2319883" cy="901185"/>
      </dsp:txXfrm>
    </dsp:sp>
    <dsp:sp modelId="{E574AA3C-A360-456A-A254-99030733E502}">
      <dsp:nvSpPr>
        <dsp:cNvPr id="0" name=""/>
        <dsp:cNvSpPr/>
      </dsp:nvSpPr>
      <dsp:spPr>
        <a:xfrm>
          <a:off x="7941716" y="1440118"/>
          <a:ext cx="2319883" cy="114192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59D87-1341-4EFD-9B44-5D493B944EDE}">
      <dsp:nvSpPr>
        <dsp:cNvPr id="0" name=""/>
        <dsp:cNvSpPr/>
      </dsp:nvSpPr>
      <dsp:spPr>
        <a:xfrm>
          <a:off x="0" y="5340"/>
          <a:ext cx="6458465" cy="11364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AB8609-2B21-400C-87DA-1D8AEA573522}">
      <dsp:nvSpPr>
        <dsp:cNvPr id="0" name=""/>
        <dsp:cNvSpPr/>
      </dsp:nvSpPr>
      <dsp:spPr>
        <a:xfrm>
          <a:off x="343768" y="261036"/>
          <a:ext cx="625645" cy="62503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209BD4-8403-4F9C-AD39-9525B1FBF3C8}">
      <dsp:nvSpPr>
        <dsp:cNvPr id="0" name=""/>
        <dsp:cNvSpPr/>
      </dsp:nvSpPr>
      <dsp:spPr>
        <a:xfrm>
          <a:off x="1313182" y="5340"/>
          <a:ext cx="5085955" cy="1242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7" tIns="131547" rIns="131547" bIns="131547" numCol="1" spcCol="1270" anchor="ctr" anchorCtr="0">
          <a:noAutofit/>
        </a:bodyPr>
        <a:lstStyle/>
        <a:p>
          <a:pPr lvl="0" algn="l" defTabSz="1066800">
            <a:lnSpc>
              <a:spcPct val="100000"/>
            </a:lnSpc>
            <a:spcBef>
              <a:spcPct val="0"/>
            </a:spcBef>
            <a:spcAft>
              <a:spcPct val="35000"/>
            </a:spcAft>
          </a:pPr>
          <a:r>
            <a:rPr lang="en-US" sz="2400" kern="1200" dirty="0"/>
            <a:t>Requires a comprehensive counseling program. Parents are entitled to a preview.</a:t>
          </a:r>
        </a:p>
      </dsp:txBody>
      <dsp:txXfrm>
        <a:off x="1313182" y="5340"/>
        <a:ext cx="5085955" cy="1242965"/>
      </dsp:txXfrm>
    </dsp:sp>
    <dsp:sp modelId="{48EF6DE0-9B11-468D-A5BA-1DCE216C84A3}">
      <dsp:nvSpPr>
        <dsp:cNvPr id="0" name=""/>
        <dsp:cNvSpPr/>
      </dsp:nvSpPr>
      <dsp:spPr>
        <a:xfrm>
          <a:off x="0" y="1559047"/>
          <a:ext cx="6458465" cy="11364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F49F2-E885-42E6-8A14-984E440EE982}">
      <dsp:nvSpPr>
        <dsp:cNvPr id="0" name=""/>
        <dsp:cNvSpPr/>
      </dsp:nvSpPr>
      <dsp:spPr>
        <a:xfrm>
          <a:off x="343768" y="1814743"/>
          <a:ext cx="625645" cy="62503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06ECA5-8080-4DE5-97B1-3C8CFBDA7A2B}">
      <dsp:nvSpPr>
        <dsp:cNvPr id="0" name=""/>
        <dsp:cNvSpPr/>
      </dsp:nvSpPr>
      <dsp:spPr>
        <a:xfrm>
          <a:off x="1275851" y="1484407"/>
          <a:ext cx="5085955" cy="1242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7" tIns="131547" rIns="131547" bIns="131547" numCol="1" spcCol="1270" anchor="ctr" anchorCtr="0">
          <a:noAutofit/>
        </a:bodyPr>
        <a:lstStyle/>
        <a:p>
          <a:pPr lvl="0" algn="l" defTabSz="800100">
            <a:lnSpc>
              <a:spcPct val="100000"/>
            </a:lnSpc>
            <a:spcBef>
              <a:spcPct val="0"/>
            </a:spcBef>
            <a:spcAft>
              <a:spcPct val="35000"/>
            </a:spcAft>
          </a:pPr>
          <a:r>
            <a:rPr lang="en-US" sz="1800" kern="1200" dirty="0"/>
            <a:t>Continuing education expanded to “at least” 25% to include training on instruction for special populations, students with mental health conditions, and who engage in substance abuse.</a:t>
          </a:r>
        </a:p>
      </dsp:txBody>
      <dsp:txXfrm>
        <a:off x="1275851" y="1484407"/>
        <a:ext cx="5085955" cy="1242965"/>
      </dsp:txXfrm>
    </dsp:sp>
    <dsp:sp modelId="{514366E1-5C09-4F6F-B617-C0FAD5A5E99D}">
      <dsp:nvSpPr>
        <dsp:cNvPr id="0" name=""/>
        <dsp:cNvSpPr/>
      </dsp:nvSpPr>
      <dsp:spPr>
        <a:xfrm>
          <a:off x="0" y="3112754"/>
          <a:ext cx="6458465" cy="11364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6F5121-5BB7-4715-B23E-5EF0AD13F9CF}">
      <dsp:nvSpPr>
        <dsp:cNvPr id="0" name=""/>
        <dsp:cNvSpPr/>
      </dsp:nvSpPr>
      <dsp:spPr>
        <a:xfrm>
          <a:off x="343768" y="3368450"/>
          <a:ext cx="625645" cy="625034"/>
        </a:xfrm>
        <a:prstGeom prst="rect">
          <a:avLst/>
        </a:prstGeom>
        <a:blipFill rotWithShape="1">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662228-DA77-45FF-BCC3-66434C92FC14}">
      <dsp:nvSpPr>
        <dsp:cNvPr id="0" name=""/>
        <dsp:cNvSpPr/>
      </dsp:nvSpPr>
      <dsp:spPr>
        <a:xfrm>
          <a:off x="1313182" y="3112754"/>
          <a:ext cx="5085955" cy="1242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7" tIns="131547" rIns="131547" bIns="131547" numCol="1" spcCol="1270" anchor="ctr" anchorCtr="0">
          <a:noAutofit/>
        </a:bodyPr>
        <a:lstStyle/>
        <a:p>
          <a:pPr lvl="0" algn="l" defTabSz="977900">
            <a:lnSpc>
              <a:spcPct val="100000"/>
            </a:lnSpc>
            <a:spcBef>
              <a:spcPct val="0"/>
            </a:spcBef>
            <a:spcAft>
              <a:spcPct val="35000"/>
            </a:spcAft>
          </a:pPr>
          <a:r>
            <a:rPr lang="en-US" sz="2200" kern="1200" dirty="0"/>
            <a:t>Must have training on suicide prevention, bullying prevention, grief and trauma informed care. May have training on </a:t>
          </a:r>
          <a:r>
            <a:rPr lang="en-US" sz="2200" kern="1200" dirty="0" err="1"/>
            <a:t>PBIS</a:t>
          </a:r>
          <a:r>
            <a:rPr lang="en-US" sz="2200" kern="1200" dirty="0"/>
            <a:t>. </a:t>
          </a:r>
        </a:p>
      </dsp:txBody>
      <dsp:txXfrm>
        <a:off x="1313182" y="3112754"/>
        <a:ext cx="5085955" cy="1242965"/>
      </dsp:txXfrm>
    </dsp:sp>
    <dsp:sp modelId="{DF394C1B-3CDE-48BC-8BB6-B267E93E5956}">
      <dsp:nvSpPr>
        <dsp:cNvPr id="0" name=""/>
        <dsp:cNvSpPr/>
      </dsp:nvSpPr>
      <dsp:spPr>
        <a:xfrm>
          <a:off x="0" y="4636369"/>
          <a:ext cx="6458465" cy="11364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D29A1-CCEE-4AAD-B3E9-C7A46567E192}">
      <dsp:nvSpPr>
        <dsp:cNvPr id="0" name=""/>
        <dsp:cNvSpPr/>
      </dsp:nvSpPr>
      <dsp:spPr>
        <a:xfrm>
          <a:off x="343768" y="4922157"/>
          <a:ext cx="625645" cy="625034"/>
        </a:xfrm>
        <a:prstGeom prst="rect">
          <a:avLst/>
        </a:prstGeom>
        <a:blipFill>
          <a:blip xmlns:r="http://schemas.openxmlformats.org/officeDocument/2006/relationships" r:embed="rId7">
            <a:extLst>
              <a:ext uri="{96DAC541-7B7A-43D3-8B79-37D633B846F1}">
                <asvg:svgBlip xmlns=""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375157-D030-468D-A510-9AB20C4FE106}">
      <dsp:nvSpPr>
        <dsp:cNvPr id="0" name=""/>
        <dsp:cNvSpPr/>
      </dsp:nvSpPr>
      <dsp:spPr>
        <a:xfrm>
          <a:off x="1313182" y="4666461"/>
          <a:ext cx="5085955" cy="1242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7" tIns="131547" rIns="131547" bIns="131547" numCol="1" spcCol="1270" anchor="ctr" anchorCtr="0">
          <a:noAutofit/>
        </a:bodyPr>
        <a:lstStyle/>
        <a:p>
          <a:pPr lvl="0" algn="l" defTabSz="977900">
            <a:lnSpc>
              <a:spcPct val="100000"/>
            </a:lnSpc>
            <a:spcBef>
              <a:spcPct val="0"/>
            </a:spcBef>
            <a:spcAft>
              <a:spcPct val="35000"/>
            </a:spcAft>
          </a:pPr>
          <a:r>
            <a:rPr lang="en-US" sz="2200" kern="1200" dirty="0"/>
            <a:t>May employ nonphysician mental health professionals. </a:t>
          </a:r>
        </a:p>
      </dsp:txBody>
      <dsp:txXfrm>
        <a:off x="1313182" y="4666461"/>
        <a:ext cx="5085955" cy="12429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E0BF9-0D71-457D-8BCC-5DD90256CFDF}">
      <dsp:nvSpPr>
        <dsp:cNvPr id="0" name=""/>
        <dsp:cNvSpPr/>
      </dsp:nvSpPr>
      <dsp:spPr>
        <a:xfrm>
          <a:off x="0" y="2406"/>
          <a:ext cx="5607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5113492-E482-4F25-A159-1DA5127E3D59}">
      <dsp:nvSpPr>
        <dsp:cNvPr id="0" name=""/>
        <dsp:cNvSpPr/>
      </dsp:nvSpPr>
      <dsp:spPr>
        <a:xfrm>
          <a:off x="0" y="2406"/>
          <a:ext cx="5607050"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Treat re-entry after hospitalization the same as physical health issues.</a:t>
          </a:r>
        </a:p>
      </dsp:txBody>
      <dsp:txXfrm>
        <a:off x="0" y="2406"/>
        <a:ext cx="5607050" cy="1640929"/>
      </dsp:txXfrm>
    </dsp:sp>
    <dsp:sp modelId="{C4ECA146-BDF3-40EB-875D-7E2ABE30645A}">
      <dsp:nvSpPr>
        <dsp:cNvPr id="0" name=""/>
        <dsp:cNvSpPr/>
      </dsp:nvSpPr>
      <dsp:spPr>
        <a:xfrm>
          <a:off x="0" y="1643335"/>
          <a:ext cx="5607050" cy="0"/>
        </a:xfrm>
        <a:prstGeom prst="line">
          <a:avLst/>
        </a:prstGeom>
        <a:gradFill rotWithShape="0">
          <a:gsLst>
            <a:gs pos="0">
              <a:schemeClr val="accent2">
                <a:hueOff val="-5175945"/>
                <a:satOff val="22930"/>
                <a:lumOff val="-8432"/>
                <a:alphaOff val="0"/>
                <a:tint val="97000"/>
                <a:satMod val="100000"/>
                <a:lumMod val="102000"/>
              </a:schemeClr>
            </a:gs>
            <a:gs pos="50000">
              <a:schemeClr val="accent2">
                <a:hueOff val="-5175945"/>
                <a:satOff val="22930"/>
                <a:lumOff val="-8432"/>
                <a:alphaOff val="0"/>
                <a:shade val="100000"/>
                <a:satMod val="103000"/>
                <a:lumMod val="100000"/>
              </a:schemeClr>
            </a:gs>
            <a:gs pos="100000">
              <a:schemeClr val="accent2">
                <a:hueOff val="-5175945"/>
                <a:satOff val="22930"/>
                <a:lumOff val="-8432"/>
                <a:alphaOff val="0"/>
                <a:shade val="93000"/>
                <a:satMod val="110000"/>
                <a:lumMod val="99000"/>
              </a:schemeClr>
            </a:gs>
          </a:gsLst>
          <a:lin ang="5400000" scaled="0"/>
        </a:gradFill>
        <a:ln w="6350" cap="flat" cmpd="sng" algn="ctr">
          <a:solidFill>
            <a:schemeClr val="accent2">
              <a:hueOff val="-5175945"/>
              <a:satOff val="22930"/>
              <a:lumOff val="-843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D312989-BB6E-4AA0-B584-210CA7030F55}">
      <dsp:nvSpPr>
        <dsp:cNvPr id="0" name=""/>
        <dsp:cNvSpPr/>
      </dsp:nvSpPr>
      <dsp:spPr>
        <a:xfrm>
          <a:off x="0" y="1643335"/>
          <a:ext cx="5607050"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a:t>Remember </a:t>
          </a:r>
          <a:r>
            <a:rPr lang="en-US" sz="2100" b="1" kern="1200"/>
            <a:t>child find </a:t>
          </a:r>
          <a:r>
            <a:rPr lang="en-US" sz="2100" kern="1200"/>
            <a:t>duties.</a:t>
          </a:r>
        </a:p>
      </dsp:txBody>
      <dsp:txXfrm>
        <a:off x="0" y="1643335"/>
        <a:ext cx="5607050" cy="1640929"/>
      </dsp:txXfrm>
    </dsp:sp>
    <dsp:sp modelId="{A067FEE1-6452-4EED-815F-27BD8404C1DE}">
      <dsp:nvSpPr>
        <dsp:cNvPr id="0" name=""/>
        <dsp:cNvSpPr/>
      </dsp:nvSpPr>
      <dsp:spPr>
        <a:xfrm>
          <a:off x="0" y="3284264"/>
          <a:ext cx="5607050" cy="0"/>
        </a:xfrm>
        <a:prstGeom prst="line">
          <a:avLst/>
        </a:prstGeom>
        <a:gradFill rotWithShape="0">
          <a:gsLst>
            <a:gs pos="0">
              <a:schemeClr val="accent2">
                <a:hueOff val="-10351890"/>
                <a:satOff val="45859"/>
                <a:lumOff val="-16864"/>
                <a:alphaOff val="0"/>
                <a:tint val="97000"/>
                <a:satMod val="100000"/>
                <a:lumMod val="102000"/>
              </a:schemeClr>
            </a:gs>
            <a:gs pos="50000">
              <a:schemeClr val="accent2">
                <a:hueOff val="-10351890"/>
                <a:satOff val="45859"/>
                <a:lumOff val="-16864"/>
                <a:alphaOff val="0"/>
                <a:shade val="100000"/>
                <a:satMod val="103000"/>
                <a:lumMod val="100000"/>
              </a:schemeClr>
            </a:gs>
            <a:gs pos="100000">
              <a:schemeClr val="accent2">
                <a:hueOff val="-10351890"/>
                <a:satOff val="45859"/>
                <a:lumOff val="-16864"/>
                <a:alphaOff val="0"/>
                <a:shade val="93000"/>
                <a:satMod val="110000"/>
                <a:lumMod val="99000"/>
              </a:schemeClr>
            </a:gs>
          </a:gsLst>
          <a:lin ang="5400000" scaled="0"/>
        </a:gradFill>
        <a:ln w="6350" cap="flat" cmpd="sng" algn="ctr">
          <a:solidFill>
            <a:schemeClr val="accent2">
              <a:hueOff val="-10351890"/>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5A2CB5F-F5C8-45AF-BC74-478191F10F5F}">
      <dsp:nvSpPr>
        <dsp:cNvPr id="0" name=""/>
        <dsp:cNvSpPr/>
      </dsp:nvSpPr>
      <dsp:spPr>
        <a:xfrm>
          <a:off x="0" y="3284264"/>
          <a:ext cx="5607050" cy="1640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kern="1200" dirty="0"/>
            <a:t>TEA is now lead source for training and resources for schools on mental health supports and suicide prevention, including resources on best practices for a student’s return to school following mental health treatment. </a:t>
          </a:r>
        </a:p>
      </dsp:txBody>
      <dsp:txXfrm>
        <a:off x="0" y="3284264"/>
        <a:ext cx="5607050" cy="16409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56327-56B3-43FF-B6A1-480296CFDE90}">
      <dsp:nvSpPr>
        <dsp:cNvPr id="0" name=""/>
        <dsp:cNvSpPr/>
      </dsp:nvSpPr>
      <dsp:spPr>
        <a:xfrm>
          <a:off x="66546" y="1586481"/>
          <a:ext cx="3646521" cy="371895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09308C-1B36-42FA-9BCB-0855FD931368}">
      <dsp:nvSpPr>
        <dsp:cNvPr id="0" name=""/>
        <dsp:cNvSpPr/>
      </dsp:nvSpPr>
      <dsp:spPr>
        <a:xfrm>
          <a:off x="2353175" y="3536277"/>
          <a:ext cx="2214752" cy="1141981"/>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en-US" sz="6500" kern="1200" dirty="0"/>
        </a:p>
      </dsp:txBody>
      <dsp:txXfrm>
        <a:off x="2353175" y="3536277"/>
        <a:ext cx="2214752" cy="114198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99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3EA7DC2-783C-455A-AE84-1CBB2E9545F4}" type="datetimeFigureOut">
              <a:rPr lang="en-US" smtClean="0"/>
              <a:t>6/17/2019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A03E3BD-727F-4478-97FA-FC4AE278F348}" type="slidenum">
              <a:rPr lang="en-US" smtClean="0"/>
              <a:t>‹#›</a:t>
            </a:fld>
            <a:endParaRPr lang="en-US"/>
          </a:p>
        </p:txBody>
      </p:sp>
    </p:spTree>
    <p:extLst>
      <p:ext uri="{BB962C8B-B14F-4D97-AF65-F5344CB8AC3E}">
        <p14:creationId xmlns:p14="http://schemas.microsoft.com/office/powerpoint/2010/main" val="138934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ve.org/about-suicide/suicide-facts/"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cdc.gov/violenceprevention/pdf/suicide-datasheet-a.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https://www.brennancenter.org/analysis/school-surveillance-zone</a:t>
            </a:r>
          </a:p>
          <a:p>
            <a:endParaRPr lang="en-US" dirty="0"/>
          </a:p>
          <a:p>
            <a:endParaRPr lang="en-US" dirty="0"/>
          </a:p>
          <a:p>
            <a:r>
              <a:rPr lang="en-US" dirty="0"/>
              <a:t>In an attempt to quantify expenditures on social media monitoring software by school districts, the Brennan Center examined contracts for such software using </a:t>
            </a:r>
            <a:r>
              <a:rPr lang="en-US" dirty="0" err="1"/>
              <a:t>SmartProcure</a:t>
            </a:r>
            <a:r>
              <a:rPr lang="en-US" dirty="0"/>
              <a:t>, a database of government purchase orders. Our review is based on self-reported procurement orders in the database, and thus likely depicts only a portion of school spending on these tools. According to these data, school spending on social media monitoring software has grown in recent years. As the graph below indicates, the database shows 63 school districts across the country purchasing social media monitoring software in 2018, up from just six in 2013 — more than a tenfold increase. This is, to be sure, still a small number compared to the over 13,000 school districts across the country. But it likely does not tell the whole story. Social Sentinel itself has touted the fact that it serves “thousands of schools in more than 35 states” – a far larger number of states, and thus more school districts, than are reflected in </a:t>
            </a:r>
            <a:r>
              <a:rPr lang="en-US" dirty="0" err="1"/>
              <a:t>SmartProcure’s</a:t>
            </a:r>
            <a:r>
              <a:rPr lang="en-US" dirty="0"/>
              <a:t> database. And some school districts known to have purchased social media monitoring technology represent tens or even hundreds of thousands of students; Orange County, FL, which purchased these tools in 2015, 2016, and 2018, has more students than Little Rock, Arkansas, has people. </a:t>
            </a:r>
          </a:p>
          <a:p>
            <a:endParaRPr lang="en-US" dirty="0"/>
          </a:p>
          <a:p>
            <a:r>
              <a:rPr lang="en-US" dirty="0"/>
              <a:t>Brennan Center says little evidence that effective, but anecdotally I have heard of two averted suicides involving Texas districts. </a:t>
            </a:r>
          </a:p>
          <a:p>
            <a:r>
              <a:rPr lang="en-US" dirty="0"/>
              <a:t>This is a serious, but understandable, trade off. </a:t>
            </a:r>
          </a:p>
          <a:p>
            <a:endParaRPr lang="en-US" dirty="0"/>
          </a:p>
        </p:txBody>
      </p:sp>
      <p:sp>
        <p:nvSpPr>
          <p:cNvPr id="4" name="Slide Number Placeholder 3"/>
          <p:cNvSpPr>
            <a:spLocks noGrp="1"/>
          </p:cNvSpPr>
          <p:nvPr>
            <p:ph type="sldNum" sz="quarter" idx="5"/>
          </p:nvPr>
        </p:nvSpPr>
        <p:spPr/>
        <p:txBody>
          <a:bodyPr/>
          <a:lstStyle/>
          <a:p>
            <a:fld id="{AA03E3BD-727F-4478-97FA-FC4AE278F348}" type="slidenum">
              <a:rPr lang="en-US" smtClean="0"/>
              <a:t>12</a:t>
            </a:fld>
            <a:endParaRPr lang="en-US"/>
          </a:p>
        </p:txBody>
      </p:sp>
    </p:spTree>
    <p:extLst>
      <p:ext uri="{BB962C8B-B14F-4D97-AF65-F5344CB8AC3E}">
        <p14:creationId xmlns:p14="http://schemas.microsoft.com/office/powerpoint/2010/main" val="390923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sz="1300" dirty="0"/>
              <a:t>Switching topics – I am not an expert or a psychologist. Just going to review some basics from a legal perspective.</a:t>
            </a:r>
          </a:p>
          <a:p>
            <a:pPr defTabSz="483306">
              <a:defRPr/>
            </a:pPr>
            <a:endParaRPr lang="en-US" sz="1300" dirty="0"/>
          </a:p>
          <a:p>
            <a:pPr defTabSz="483306">
              <a:defRPr/>
            </a:pPr>
            <a:r>
              <a:rPr lang="en-US" sz="1300" i="1" dirty="0"/>
              <a:t>See</a:t>
            </a:r>
            <a:r>
              <a:rPr lang="en-US" sz="1300" dirty="0"/>
              <a:t> Suicide Facts at a Glance 2018, Suicide Awareness Voices of Education (SAVE),  </a:t>
            </a:r>
            <a:r>
              <a:rPr lang="en-US" sz="1300" u="sng" dirty="0">
                <a:hlinkClick r:id="rId3"/>
              </a:rPr>
              <a:t>https://save.org/about-suicide/suicide-facts/</a:t>
            </a:r>
            <a:r>
              <a:rPr lang="en-US" sz="1300" dirty="0"/>
              <a:t>; </a:t>
            </a:r>
            <a:r>
              <a:rPr lang="en-US" sz="1300" i="1" dirty="0"/>
              <a:t>and </a:t>
            </a:r>
            <a:r>
              <a:rPr lang="en-US" sz="1300" dirty="0"/>
              <a:t>Suicide Facts at a Glance 2015, CDC,  </a:t>
            </a:r>
            <a:r>
              <a:rPr lang="en-US" sz="1300" u="sng" dirty="0">
                <a:hlinkClick r:id="rId4"/>
              </a:rPr>
              <a:t>https://www.cdc.gov/violenceprevention/pdf/suicide-datasheet-a.pdf</a:t>
            </a:r>
            <a:r>
              <a:rPr lang="en-US" sz="1300" dirty="0"/>
              <a:t>. </a:t>
            </a:r>
          </a:p>
          <a:p>
            <a:endParaRPr lang="en-US" baseline="0" dirty="0"/>
          </a:p>
          <a:p>
            <a:r>
              <a:rPr lang="en-US" baseline="0" dirty="0"/>
              <a:t>No longer a taboo topic.</a:t>
            </a:r>
          </a:p>
        </p:txBody>
      </p:sp>
      <p:sp>
        <p:nvSpPr>
          <p:cNvPr id="4" name="Slide Number Placeholder 3"/>
          <p:cNvSpPr>
            <a:spLocks noGrp="1"/>
          </p:cNvSpPr>
          <p:nvPr>
            <p:ph type="sldNum" sz="quarter" idx="10"/>
          </p:nvPr>
        </p:nvSpPr>
        <p:spPr/>
        <p:txBody>
          <a:bodyPr/>
          <a:lstStyle/>
          <a:p>
            <a:pPr defTabSz="483306">
              <a:defRPr/>
            </a:pPr>
            <a:fld id="{0E4740DE-FE61-9244-8D4E-1C90434167C4}" type="slidenum">
              <a:rPr lang="en-US">
                <a:solidFill>
                  <a:prstClr val="black"/>
                </a:solidFill>
                <a:latin typeface="Calibri"/>
              </a:rPr>
              <a:pPr defTabSz="483306">
                <a:defRPr/>
              </a:pPr>
              <a:t>36</a:t>
            </a:fld>
            <a:endParaRPr lang="en-US" dirty="0">
              <a:solidFill>
                <a:prstClr val="black"/>
              </a:solidFill>
              <a:latin typeface="Calibri"/>
            </a:endParaRPr>
          </a:p>
        </p:txBody>
      </p:sp>
    </p:spTree>
    <p:extLst>
      <p:ext uri="{BB962C8B-B14F-4D97-AF65-F5344CB8AC3E}">
        <p14:creationId xmlns:p14="http://schemas.microsoft.com/office/powerpoint/2010/main" val="3833768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minute video on TxSSC website. Best practices based on model policy from SPRC (Suicide Prevention Resource Center.) Evidence and research-based.</a:t>
            </a:r>
          </a:p>
        </p:txBody>
      </p:sp>
      <p:sp>
        <p:nvSpPr>
          <p:cNvPr id="4" name="Slide Number Placeholder 3"/>
          <p:cNvSpPr>
            <a:spLocks noGrp="1"/>
          </p:cNvSpPr>
          <p:nvPr>
            <p:ph type="sldNum" sz="quarter" idx="5"/>
          </p:nvPr>
        </p:nvSpPr>
        <p:spPr/>
        <p:txBody>
          <a:bodyPr/>
          <a:lstStyle/>
          <a:p>
            <a:fld id="{59D9F1BA-C460-4125-B82A-88AC66F8AE2F}" type="slidenum">
              <a:rPr lang="en-US" smtClean="0"/>
              <a:t>40</a:t>
            </a:fld>
            <a:endParaRPr lang="en-US" dirty="0"/>
          </a:p>
        </p:txBody>
      </p:sp>
    </p:spTree>
    <p:extLst>
      <p:ext uri="{BB962C8B-B14F-4D97-AF65-F5344CB8AC3E}">
        <p14:creationId xmlns:p14="http://schemas.microsoft.com/office/powerpoint/2010/main" val="2498767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requires TEA to have a list of best practices for mental health training, including suicide prevention. You can find links to approved training on their suicide prevention page.</a:t>
            </a:r>
          </a:p>
        </p:txBody>
      </p:sp>
      <p:sp>
        <p:nvSpPr>
          <p:cNvPr id="4" name="Slide Number Placeholder 3"/>
          <p:cNvSpPr>
            <a:spLocks noGrp="1"/>
          </p:cNvSpPr>
          <p:nvPr>
            <p:ph type="sldNum" sz="quarter" idx="5"/>
          </p:nvPr>
        </p:nvSpPr>
        <p:spPr/>
        <p:txBody>
          <a:bodyPr/>
          <a:lstStyle/>
          <a:p>
            <a:fld id="{59D9F1BA-C460-4125-B82A-88AC66F8AE2F}" type="slidenum">
              <a:rPr lang="en-US" smtClean="0"/>
              <a:t>41</a:t>
            </a:fld>
            <a:endParaRPr lang="en-US" dirty="0"/>
          </a:p>
        </p:txBody>
      </p:sp>
    </p:spTree>
    <p:extLst>
      <p:ext uri="{BB962C8B-B14F-4D97-AF65-F5344CB8AC3E}">
        <p14:creationId xmlns:p14="http://schemas.microsoft.com/office/powerpoint/2010/main" val="3433548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3E3BD-727F-4478-97FA-FC4AE278F348}" type="slidenum">
              <a:rPr lang="en-US" smtClean="0"/>
              <a:t>42</a:t>
            </a:fld>
            <a:endParaRPr lang="en-US"/>
          </a:p>
        </p:txBody>
      </p:sp>
    </p:spTree>
    <p:extLst>
      <p:ext uri="{BB962C8B-B14F-4D97-AF65-F5344CB8AC3E}">
        <p14:creationId xmlns:p14="http://schemas.microsoft.com/office/powerpoint/2010/main" val="107030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3E3BD-727F-4478-97FA-FC4AE278F348}" type="slidenum">
              <a:rPr lang="en-US" smtClean="0"/>
              <a:t>44</a:t>
            </a:fld>
            <a:endParaRPr lang="en-US"/>
          </a:p>
        </p:txBody>
      </p:sp>
    </p:spTree>
    <p:extLst>
      <p:ext uri="{BB962C8B-B14F-4D97-AF65-F5344CB8AC3E}">
        <p14:creationId xmlns:p14="http://schemas.microsoft.com/office/powerpoint/2010/main" val="216304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Twitter </a:t>
            </a:r>
          </a:p>
        </p:txBody>
      </p:sp>
      <p:sp>
        <p:nvSpPr>
          <p:cNvPr id="4" name="Slide Number Placeholder 3"/>
          <p:cNvSpPr>
            <a:spLocks noGrp="1"/>
          </p:cNvSpPr>
          <p:nvPr>
            <p:ph type="sldNum" sz="quarter" idx="5"/>
          </p:nvPr>
        </p:nvSpPr>
        <p:spPr/>
        <p:txBody>
          <a:bodyPr/>
          <a:lstStyle/>
          <a:p>
            <a:fld id="{59D9F1BA-C460-4125-B82A-88AC66F8AE2F}" type="slidenum">
              <a:rPr lang="en-US" smtClean="0"/>
              <a:t>63</a:t>
            </a:fld>
            <a:endParaRPr lang="en-US" dirty="0"/>
          </a:p>
        </p:txBody>
      </p:sp>
    </p:spTree>
    <p:extLst>
      <p:ext uri="{BB962C8B-B14F-4D97-AF65-F5344CB8AC3E}">
        <p14:creationId xmlns:p14="http://schemas.microsoft.com/office/powerpoint/2010/main" val="122577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of an education record: maintained by the district and directly related to a student. We will discuss some of the exceptions in a minute.</a:t>
            </a:r>
          </a:p>
        </p:txBody>
      </p:sp>
      <p:sp>
        <p:nvSpPr>
          <p:cNvPr id="4" name="Slide Number Placeholder 3"/>
          <p:cNvSpPr>
            <a:spLocks noGrp="1"/>
          </p:cNvSpPr>
          <p:nvPr>
            <p:ph type="sldNum" sz="quarter" idx="5"/>
          </p:nvPr>
        </p:nvSpPr>
        <p:spPr/>
        <p:txBody>
          <a:bodyPr/>
          <a:lstStyle/>
          <a:p>
            <a:fld id="{59D9F1BA-C460-4125-B82A-88AC66F8AE2F}" type="slidenum">
              <a:rPr lang="en-US" smtClean="0"/>
              <a:t>13</a:t>
            </a:fld>
            <a:endParaRPr lang="en-US" dirty="0"/>
          </a:p>
        </p:txBody>
      </p:sp>
    </p:spTree>
    <p:extLst>
      <p:ext uri="{BB962C8B-B14F-4D97-AF65-F5344CB8AC3E}">
        <p14:creationId xmlns:p14="http://schemas.microsoft.com/office/powerpoint/2010/main" val="240291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You have to have an exception to FERPA because these are not district employees. Health and safety emergency is one exception, but you may need your threat assessment team to evaluate a threat first in order to determine that it is a true health and safety emergency. So best practice is to designate these individuals as school officials. TASB FL(L) is broad enough to include these individuals as “volunteers” or “contractors” performing a district function. They also need to be subject to FERPA use and disclosure rules and under district’s direct control. This should be part of agreement for members of the team.</a:t>
            </a:r>
          </a:p>
          <a:p>
            <a:endParaRPr lang="en-US" dirty="0"/>
          </a:p>
        </p:txBody>
      </p:sp>
      <p:sp>
        <p:nvSpPr>
          <p:cNvPr id="4" name="Slide Number Placeholder 3"/>
          <p:cNvSpPr>
            <a:spLocks noGrp="1"/>
          </p:cNvSpPr>
          <p:nvPr>
            <p:ph type="sldNum" sz="quarter" idx="5"/>
          </p:nvPr>
        </p:nvSpPr>
        <p:spPr/>
        <p:txBody>
          <a:bodyPr/>
          <a:lstStyle/>
          <a:p>
            <a:fld id="{AA03E3BD-727F-4478-97FA-FC4AE278F348}" type="slidenum">
              <a:rPr lang="en-US" smtClean="0"/>
              <a:t>14</a:t>
            </a:fld>
            <a:endParaRPr lang="en-US"/>
          </a:p>
        </p:txBody>
      </p:sp>
    </p:spTree>
    <p:extLst>
      <p:ext uri="{BB962C8B-B14F-4D97-AF65-F5344CB8AC3E}">
        <p14:creationId xmlns:p14="http://schemas.microsoft.com/office/powerpoint/2010/main" val="199200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 discusses how a district can share student info with people on a threat assessment team, including law enforcement or parent volunteers. Also sharing information with law enforcement. Very relevant to the reason we are all here today. Link in your handout.</a:t>
            </a:r>
          </a:p>
          <a:p>
            <a:endParaRPr lang="en-US" dirty="0"/>
          </a:p>
          <a:p>
            <a:r>
              <a:rPr lang="en-US" dirty="0"/>
              <a:t>Among the questions addressed – How SROs can be considered school officials. When to use the health and safety emergency.</a:t>
            </a:r>
          </a:p>
        </p:txBody>
      </p:sp>
      <p:sp>
        <p:nvSpPr>
          <p:cNvPr id="4" name="Slide Number Placeholder 3"/>
          <p:cNvSpPr>
            <a:spLocks noGrp="1"/>
          </p:cNvSpPr>
          <p:nvPr>
            <p:ph type="sldNum" sz="quarter" idx="5"/>
          </p:nvPr>
        </p:nvSpPr>
        <p:spPr/>
        <p:txBody>
          <a:bodyPr/>
          <a:lstStyle/>
          <a:p>
            <a:fld id="{59D9F1BA-C460-4125-B82A-88AC66F8AE2F}" type="slidenum">
              <a:rPr lang="en-US" smtClean="0"/>
              <a:t>15</a:t>
            </a:fld>
            <a:endParaRPr lang="en-US" dirty="0"/>
          </a:p>
        </p:txBody>
      </p:sp>
    </p:spTree>
    <p:extLst>
      <p:ext uri="{BB962C8B-B14F-4D97-AF65-F5344CB8AC3E}">
        <p14:creationId xmlns:p14="http://schemas.microsoft.com/office/powerpoint/2010/main" val="4019642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You have to have an exception to FERPA because these are not district employees. Health and safety emergency is one exception, but you may need your threat assessment team to evaluate a threat first in order to determine that it is a true health and safety emergency. So best practice is to designate these individuals as school officials. TASB FL(L) is broad enough to include these individuals as “volunteers” or “contractors” performing a district function. They also need to be subject to FERPA use and disclosure rules and under district’s direct control. This should be part of agreement for members of the team.</a:t>
            </a:r>
          </a:p>
          <a:p>
            <a:endParaRPr lang="en-US" dirty="0"/>
          </a:p>
        </p:txBody>
      </p:sp>
      <p:sp>
        <p:nvSpPr>
          <p:cNvPr id="4" name="Slide Number Placeholder 3"/>
          <p:cNvSpPr>
            <a:spLocks noGrp="1"/>
          </p:cNvSpPr>
          <p:nvPr>
            <p:ph type="sldNum" sz="quarter" idx="5"/>
          </p:nvPr>
        </p:nvSpPr>
        <p:spPr/>
        <p:txBody>
          <a:bodyPr/>
          <a:lstStyle/>
          <a:p>
            <a:fld id="{AA03E3BD-727F-4478-97FA-FC4AE278F348}" type="slidenum">
              <a:rPr lang="en-US" smtClean="0"/>
              <a:t>16</a:t>
            </a:fld>
            <a:endParaRPr lang="en-US"/>
          </a:p>
        </p:txBody>
      </p:sp>
    </p:spTree>
    <p:extLst>
      <p:ext uri="{BB962C8B-B14F-4D97-AF65-F5344CB8AC3E}">
        <p14:creationId xmlns:p14="http://schemas.microsoft.com/office/powerpoint/2010/main" val="166444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your threat assessment team members sign an agreement to document their responsibilities for safeguarding information under FERPA and the district’s direct control over their use of student education records.</a:t>
            </a:r>
          </a:p>
          <a:p>
            <a:endParaRPr lang="en-US" dirty="0"/>
          </a:p>
          <a:p>
            <a:r>
              <a:rPr lang="en-US" dirty="0"/>
              <a:t>If these criteria are met, the outside members of your threat assessment team can help you determine if there is a health and safety emergency.</a:t>
            </a:r>
          </a:p>
          <a:p>
            <a:endParaRPr lang="en-US" dirty="0"/>
          </a:p>
          <a:p>
            <a:r>
              <a:rPr lang="en-US" dirty="0"/>
              <a:t>Keep in mind they also have to have a legitimate educational interest. That means they need access to the record in order to do their job.</a:t>
            </a:r>
          </a:p>
        </p:txBody>
      </p:sp>
      <p:sp>
        <p:nvSpPr>
          <p:cNvPr id="4" name="Slide Number Placeholder 3"/>
          <p:cNvSpPr>
            <a:spLocks noGrp="1"/>
          </p:cNvSpPr>
          <p:nvPr>
            <p:ph type="sldNum" sz="quarter" idx="5"/>
          </p:nvPr>
        </p:nvSpPr>
        <p:spPr/>
        <p:txBody>
          <a:bodyPr/>
          <a:lstStyle/>
          <a:p>
            <a:fld id="{59D9F1BA-C460-4125-B82A-88AC66F8AE2F}" type="slidenum">
              <a:rPr lang="en-US" smtClean="0"/>
              <a:t>17</a:t>
            </a:fld>
            <a:endParaRPr lang="en-US" dirty="0"/>
          </a:p>
        </p:txBody>
      </p:sp>
    </p:spTree>
    <p:extLst>
      <p:ext uri="{BB962C8B-B14F-4D97-AF65-F5344CB8AC3E}">
        <p14:creationId xmlns:p14="http://schemas.microsoft.com/office/powerpoint/2010/main" val="320234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added to required health instruction. Also Digital Citizenship Curriculum including info regarding potential criminal consequences of cyberbullying.</a:t>
            </a:r>
          </a:p>
        </p:txBody>
      </p:sp>
      <p:sp>
        <p:nvSpPr>
          <p:cNvPr id="4" name="Slide Number Placeholder 3"/>
          <p:cNvSpPr>
            <a:spLocks noGrp="1"/>
          </p:cNvSpPr>
          <p:nvPr>
            <p:ph type="sldNum" sz="quarter" idx="5"/>
          </p:nvPr>
        </p:nvSpPr>
        <p:spPr/>
        <p:txBody>
          <a:bodyPr/>
          <a:lstStyle/>
          <a:p>
            <a:fld id="{AA03E3BD-727F-4478-97FA-FC4AE278F348}" type="slidenum">
              <a:rPr lang="en-US" smtClean="0"/>
              <a:t>20</a:t>
            </a:fld>
            <a:endParaRPr lang="en-US"/>
          </a:p>
        </p:txBody>
      </p:sp>
    </p:spTree>
    <p:extLst>
      <p:ext uri="{BB962C8B-B14F-4D97-AF65-F5344CB8AC3E}">
        <p14:creationId xmlns:p14="http://schemas.microsoft.com/office/powerpoint/2010/main" val="316261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 addition of nonphysician mental health professionals is new.</a:t>
            </a:r>
          </a:p>
        </p:txBody>
      </p:sp>
      <p:sp>
        <p:nvSpPr>
          <p:cNvPr id="4" name="Slide Number Placeholder 3"/>
          <p:cNvSpPr>
            <a:spLocks noGrp="1"/>
          </p:cNvSpPr>
          <p:nvPr>
            <p:ph type="sldNum" sz="quarter" idx="5"/>
          </p:nvPr>
        </p:nvSpPr>
        <p:spPr/>
        <p:txBody>
          <a:bodyPr/>
          <a:lstStyle/>
          <a:p>
            <a:fld id="{AA03E3BD-727F-4478-97FA-FC4AE278F348}" type="slidenum">
              <a:rPr lang="en-US" smtClean="0"/>
              <a:t>28</a:t>
            </a:fld>
            <a:endParaRPr lang="en-US"/>
          </a:p>
        </p:txBody>
      </p:sp>
    </p:spTree>
    <p:extLst>
      <p:ext uri="{BB962C8B-B14F-4D97-AF65-F5344CB8AC3E}">
        <p14:creationId xmlns:p14="http://schemas.microsoft.com/office/powerpoint/2010/main" val="2866652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03E3BD-727F-4478-97FA-FC4AE278F348}" type="slidenum">
              <a:rPr lang="en-US" smtClean="0"/>
              <a:t>29</a:t>
            </a:fld>
            <a:endParaRPr lang="en-US"/>
          </a:p>
        </p:txBody>
      </p:sp>
    </p:spTree>
    <p:extLst>
      <p:ext uri="{BB962C8B-B14F-4D97-AF65-F5344CB8AC3E}">
        <p14:creationId xmlns:p14="http://schemas.microsoft.com/office/powerpoint/2010/main" val="39547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583575" y="2383435"/>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326B5D35-4568-4FDD-80C6-0E09E7D39050}" type="datetimeFigureOut">
              <a:rPr lang="en-US" smtClean="0"/>
              <a:t>6/17/2019</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C1CF073E-2F63-4BDB-A582-572A16F3333B}" type="slidenum">
              <a:rPr lang="en-US" smtClean="0"/>
              <a:t>‹#›</a:t>
            </a:fld>
            <a:endParaRPr lang="en-US"/>
          </a:p>
        </p:txBody>
      </p:sp>
    </p:spTree>
    <p:extLst>
      <p:ext uri="{BB962C8B-B14F-4D97-AF65-F5344CB8AC3E}">
        <p14:creationId xmlns:p14="http://schemas.microsoft.com/office/powerpoint/2010/main" val="21183463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326B5D35-4568-4FDD-80C6-0E09E7D39050}" type="datetimeFigureOut">
              <a:rPr lang="en-US" smtClean="0"/>
              <a:t>6/17/2019</a:t>
            </a:fld>
            <a:endParaRPr lang="en-US"/>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C1CF073E-2F63-4BDB-A582-572A16F3333B}" type="slidenum">
              <a:rPr lang="en-US" smtClean="0"/>
              <a:t>‹#›</a:t>
            </a:fld>
            <a:endParaRPr lang="en-US"/>
          </a:p>
        </p:txBody>
      </p:sp>
    </p:spTree>
    <p:extLst>
      <p:ext uri="{BB962C8B-B14F-4D97-AF65-F5344CB8AC3E}">
        <p14:creationId xmlns:p14="http://schemas.microsoft.com/office/powerpoint/2010/main" val="91430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326B5D35-4568-4FDD-80C6-0E09E7D39050}" type="datetimeFigureOut">
              <a:rPr lang="en-US" smtClean="0"/>
              <a:t>6/17/2019</a:t>
            </a:fld>
            <a:endParaRPr lang="en-US"/>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C1CF073E-2F63-4BDB-A582-572A16F3333B}" type="slidenum">
              <a:rPr lang="en-US" smtClean="0"/>
              <a:t>‹#›</a:t>
            </a:fld>
            <a:endParaRPr lang="en-US"/>
          </a:p>
        </p:txBody>
      </p:sp>
    </p:spTree>
    <p:extLst>
      <p:ext uri="{BB962C8B-B14F-4D97-AF65-F5344CB8AC3E}">
        <p14:creationId xmlns:p14="http://schemas.microsoft.com/office/powerpoint/2010/main" val="199223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Picture Placeholder 42"/>
          <p:cNvSpPr>
            <a:spLocks noGrp="1"/>
          </p:cNvSpPr>
          <p:nvPr>
            <p:ph type="pic" sz="quarter" idx="11"/>
          </p:nvPr>
        </p:nvSpPr>
        <p:spPr>
          <a:xfrm>
            <a:off x="2" y="0"/>
            <a:ext cx="12192000" cy="6858000"/>
          </a:xfrm>
          <a:prstGeom prst="rect">
            <a:avLst/>
          </a:prstGeom>
        </p:spPr>
        <p:txBody>
          <a:bodyPr vert="horz"/>
          <a:lstStyle>
            <a:lvl1pPr marL="0" indent="0">
              <a:buNone/>
              <a:defRPr/>
            </a:lvl1pPr>
          </a:lstStyle>
          <a:p>
            <a:endParaRPr lang="en-US" dirty="0"/>
          </a:p>
        </p:txBody>
      </p:sp>
      <p:sp>
        <p:nvSpPr>
          <p:cNvPr id="6" name="Rectangle 5"/>
          <p:cNvSpPr/>
          <p:nvPr userDrawn="1"/>
        </p:nvSpPr>
        <p:spPr>
          <a:xfrm>
            <a:off x="0" y="3898900"/>
            <a:ext cx="6112933" cy="1498600"/>
          </a:xfrm>
          <a:prstGeom prst="rect">
            <a:avLst/>
          </a:prstGeom>
          <a:solidFill>
            <a:schemeClr val="tx1">
              <a:lumMod val="50000"/>
              <a:lumOff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7" name="Title 1"/>
          <p:cNvSpPr>
            <a:spLocks noGrp="1"/>
          </p:cNvSpPr>
          <p:nvPr>
            <p:ph type="title" hasCustomPrompt="1"/>
          </p:nvPr>
        </p:nvSpPr>
        <p:spPr>
          <a:xfrm>
            <a:off x="517937" y="4227356"/>
            <a:ext cx="5103932" cy="869843"/>
          </a:xfrm>
          <a:prstGeom prst="rect">
            <a:avLst/>
          </a:prstGeom>
          <a:ln>
            <a:noFill/>
          </a:ln>
        </p:spPr>
        <p:txBody>
          <a:bodyPr vert="horz"/>
          <a:lstStyle>
            <a:lvl1pPr algn="l">
              <a:defRPr sz="7200" baseline="0">
                <a:solidFill>
                  <a:schemeClr val="bg1"/>
                </a:solidFill>
              </a:defRPr>
            </a:lvl1pPr>
          </a:lstStyle>
          <a:p>
            <a:r>
              <a:rPr lang="en-US" dirty="0"/>
              <a:t>Text here</a:t>
            </a:r>
          </a:p>
        </p:txBody>
      </p:sp>
      <p:sp>
        <p:nvSpPr>
          <p:cNvPr id="8" name="TextBox 7"/>
          <p:cNvSpPr txBox="1"/>
          <p:nvPr userDrawn="1"/>
        </p:nvSpPr>
        <p:spPr>
          <a:xfrm>
            <a:off x="7501467" y="6390469"/>
            <a:ext cx="4504267" cy="482120"/>
          </a:xfrm>
          <a:prstGeom prst="rect">
            <a:avLst/>
          </a:prstGeom>
          <a:noFill/>
        </p:spPr>
        <p:txBody>
          <a:bodyPr wrap="square" rtlCol="0">
            <a:spAutoFit/>
          </a:bodyPr>
          <a:lstStyle/>
          <a:p>
            <a:pPr marL="0" marR="0" indent="0" algn="r" defTabSz="609576"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latin typeface="+mn-lt"/>
                <a:ea typeface="+mn-ea"/>
                <a:cs typeface="Arial Unicode MS"/>
              </a:rPr>
              <a:t>© 2019 Texas Association of School Boards, Inc. All rights reserved.</a:t>
            </a:r>
          </a:p>
          <a:p>
            <a:endParaRPr lang="en-US" sz="1333" b="0" i="0" kern="1200" baseline="0" dirty="0">
              <a:solidFill>
                <a:schemeClr val="accent4"/>
              </a:solidFill>
              <a:latin typeface="+mn-lt"/>
              <a:ea typeface="+mn-ea"/>
              <a:cs typeface="Arial Unicode MS"/>
            </a:endParaRPr>
          </a:p>
        </p:txBody>
      </p:sp>
    </p:spTree>
    <p:extLst>
      <p:ext uri="{BB962C8B-B14F-4D97-AF65-F5344CB8AC3E}">
        <p14:creationId xmlns:p14="http://schemas.microsoft.com/office/powerpoint/2010/main" val="226245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ivac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04334" y="1452033"/>
            <a:ext cx="9218083" cy="952500"/>
          </a:xfrm>
          <a:prstGeom prst="rect">
            <a:avLst/>
          </a:prstGeom>
        </p:spPr>
        <p:txBody>
          <a:bodyPr vert="horz" lIns="130622" tIns="65311" rIns="130622" bIns="65311" rtlCol="0" anchor="ctr">
            <a:normAutofit/>
          </a:bodyPr>
          <a:lstStyle/>
          <a:p>
            <a:r>
              <a:rPr lang="en-US"/>
              <a:t>Click to edit Master title style</a:t>
            </a:r>
            <a:endParaRPr lang="en-US" dirty="0"/>
          </a:p>
        </p:txBody>
      </p:sp>
      <p:sp>
        <p:nvSpPr>
          <p:cNvPr id="8" name="Text Placeholder 2"/>
          <p:cNvSpPr>
            <a:spLocks noGrp="1"/>
          </p:cNvSpPr>
          <p:nvPr>
            <p:ph idx="1"/>
          </p:nvPr>
        </p:nvSpPr>
        <p:spPr>
          <a:xfrm>
            <a:off x="804334" y="3302000"/>
            <a:ext cx="9218083" cy="2311401"/>
          </a:xfrm>
          <a:prstGeom prst="rect">
            <a:avLst/>
          </a:prstGeom>
        </p:spPr>
        <p:txBody>
          <a:bodyPr vert="horz" lIns="130622" tIns="65311" rIns="130622" bIns="65311" rtlCol="0">
            <a:normAutofit/>
          </a:bodyPr>
          <a:lstStyle/>
          <a:p>
            <a:pPr lvl="0"/>
            <a:r>
              <a:rPr lang="en-US"/>
              <a:t>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 xmlns:a16="http://schemas.microsoft.com/office/drawing/2014/main" id="{5537309F-ACE2-4DDF-B4B2-932418DD148E}"/>
              </a:ext>
            </a:extLst>
          </p:cNvPr>
          <p:cNvGrpSpPr/>
          <p:nvPr userDrawn="1"/>
        </p:nvGrpSpPr>
        <p:grpSpPr>
          <a:xfrm>
            <a:off x="11006668" y="1275335"/>
            <a:ext cx="1942858" cy="1127083"/>
            <a:chOff x="7813754" y="389265"/>
            <a:chExt cx="1512110" cy="750633"/>
          </a:xfrm>
        </p:grpSpPr>
        <p:grpSp>
          <p:nvGrpSpPr>
            <p:cNvPr id="5" name="Group 4">
              <a:extLst>
                <a:ext uri="{FF2B5EF4-FFF2-40B4-BE49-F238E27FC236}">
                  <a16:creationId xmlns="" xmlns:a16="http://schemas.microsoft.com/office/drawing/2014/main" id="{69FFCA6B-EE5D-4101-AB0F-D24D02CF2195}"/>
                </a:ext>
              </a:extLst>
            </p:cNvPr>
            <p:cNvGrpSpPr>
              <a:grpSpLocks/>
            </p:cNvGrpSpPr>
            <p:nvPr userDrawn="1"/>
          </p:nvGrpSpPr>
          <p:grpSpPr>
            <a:xfrm>
              <a:off x="7813754" y="389265"/>
              <a:ext cx="1330246" cy="217698"/>
              <a:chOff x="7813754" y="443075"/>
              <a:chExt cx="1330246" cy="189349"/>
            </a:xfrm>
          </p:grpSpPr>
          <p:sp>
            <p:nvSpPr>
              <p:cNvPr id="18" name="TextBox 17">
                <a:extLst>
                  <a:ext uri="{FF2B5EF4-FFF2-40B4-BE49-F238E27FC236}">
                    <a16:creationId xmlns="" xmlns:a16="http://schemas.microsoft.com/office/drawing/2014/main" id="{063CE98B-BCB8-44E2-B6B1-4E8B82D6FE7B}"/>
                  </a:ext>
                </a:extLst>
              </p:cNvPr>
              <p:cNvSpPr txBox="1"/>
              <p:nvPr userDrawn="1"/>
            </p:nvSpPr>
            <p:spPr>
              <a:xfrm>
                <a:off x="7967378" y="443075"/>
                <a:ext cx="960723" cy="157523"/>
              </a:xfrm>
              <a:prstGeom prst="rect">
                <a:avLst/>
              </a:prstGeom>
              <a:noFill/>
            </p:spPr>
            <p:txBody>
              <a:bodyPr wrap="square" rtlCol="0">
                <a:spAutoFit/>
              </a:bodyPr>
              <a:lstStyle/>
              <a:p>
                <a:pPr marL="0" marR="0" lvl="0" indent="0" defTabSz="380985" eaLnBrk="1" fontAlgn="auto" latinLnBrk="0" hangingPunct="1">
                  <a:lnSpc>
                    <a:spcPct val="100000"/>
                  </a:lnSpc>
                  <a:spcBef>
                    <a:spcPts val="0"/>
                  </a:spcBef>
                  <a:spcAft>
                    <a:spcPts val="0"/>
                  </a:spcAft>
                  <a:buClrTx/>
                  <a:buSzTx/>
                  <a:buFontTx/>
                  <a:buNone/>
                  <a:tabLst/>
                  <a:defRPr/>
                </a:pPr>
                <a:r>
                  <a:rPr kumimoji="0" lang="en-US" sz="1167" b="0" i="0" u="none" strike="noStrike" kern="0" cap="none" spc="0" normalizeH="0" baseline="0" noProof="0" dirty="0">
                    <a:ln>
                      <a:noFill/>
                    </a:ln>
                    <a:solidFill>
                      <a:srgbClr val="999999"/>
                    </a:solidFill>
                    <a:effectLst/>
                    <a:uLnTx/>
                    <a:uFillTx/>
                    <a:cs typeface="Arial" panose="020B0604020202020204" pitchFamily="34" charset="0"/>
                  </a:rPr>
                  <a:t>Consent</a:t>
                </a:r>
              </a:p>
            </p:txBody>
          </p:sp>
          <p:grpSp>
            <p:nvGrpSpPr>
              <p:cNvPr id="19" name="Group 18">
                <a:extLst>
                  <a:ext uri="{FF2B5EF4-FFF2-40B4-BE49-F238E27FC236}">
                    <a16:creationId xmlns="" xmlns:a16="http://schemas.microsoft.com/office/drawing/2014/main" id="{9E62D04E-33AF-4475-8B76-BBB8B3F06B3C}"/>
                  </a:ext>
                </a:extLst>
              </p:cNvPr>
              <p:cNvGrpSpPr/>
              <p:nvPr userDrawn="1"/>
            </p:nvGrpSpPr>
            <p:grpSpPr>
              <a:xfrm>
                <a:off x="7813754" y="488833"/>
                <a:ext cx="1330246" cy="143591"/>
                <a:chOff x="7966154" y="488833"/>
                <a:chExt cx="1330246" cy="143591"/>
              </a:xfrm>
            </p:grpSpPr>
            <p:sp>
              <p:nvSpPr>
                <p:cNvPr id="20" name="Oval 19">
                  <a:extLst>
                    <a:ext uri="{FF2B5EF4-FFF2-40B4-BE49-F238E27FC236}">
                      <a16:creationId xmlns="" xmlns:a16="http://schemas.microsoft.com/office/drawing/2014/main" id="{7684C31E-93DD-4248-AA3F-19B0113FCBA2}"/>
                    </a:ext>
                  </a:extLst>
                </p:cNvPr>
                <p:cNvSpPr/>
                <p:nvPr userDrawn="1"/>
              </p:nvSpPr>
              <p:spPr>
                <a:xfrm>
                  <a:off x="7966154" y="488833"/>
                  <a:ext cx="153624" cy="143591"/>
                </a:xfrm>
                <a:prstGeom prst="ellipse">
                  <a:avLst/>
                </a:prstGeom>
                <a:solidFill>
                  <a:srgbClr val="999999"/>
                </a:solidFill>
                <a:ln w="9525"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lumMod val="50000"/>
                      </a:prstClr>
                    </a:solidFill>
                    <a:effectLst/>
                    <a:uLnTx/>
                    <a:uFillTx/>
                    <a:latin typeface="Calibri"/>
                    <a:ea typeface="+mn-ea"/>
                    <a:cs typeface="+mn-cs"/>
                  </a:endParaRPr>
                </a:p>
              </p:txBody>
            </p:sp>
            <p:cxnSp>
              <p:nvCxnSpPr>
                <p:cNvPr id="21" name="Straight Connector 20">
                  <a:extLst>
                    <a:ext uri="{FF2B5EF4-FFF2-40B4-BE49-F238E27FC236}">
                      <a16:creationId xmlns="" xmlns:a16="http://schemas.microsoft.com/office/drawing/2014/main" id="{85D2849E-AE39-4693-86AD-56972A39D7FD}"/>
                    </a:ext>
                  </a:extLst>
                </p:cNvPr>
                <p:cNvCxnSpPr/>
                <p:nvPr userDrawn="1"/>
              </p:nvCxnSpPr>
              <p:spPr>
                <a:xfrm>
                  <a:off x="8106422" y="570658"/>
                  <a:ext cx="1189978" cy="0"/>
                </a:xfrm>
                <a:prstGeom prst="line">
                  <a:avLst/>
                </a:prstGeom>
                <a:solidFill>
                  <a:srgbClr val="999999"/>
                </a:solidFill>
                <a:ln w="25400" cap="flat" cmpd="sng" algn="ctr">
                  <a:solidFill>
                    <a:srgbClr val="999999"/>
                  </a:solidFill>
                  <a:prstDash val="solid"/>
                </a:ln>
                <a:effectLst/>
              </p:spPr>
            </p:cxnSp>
          </p:grpSp>
        </p:grpSp>
        <p:grpSp>
          <p:nvGrpSpPr>
            <p:cNvPr id="6" name="Group 5">
              <a:extLst>
                <a:ext uri="{FF2B5EF4-FFF2-40B4-BE49-F238E27FC236}">
                  <a16:creationId xmlns="" xmlns:a16="http://schemas.microsoft.com/office/drawing/2014/main" id="{499E71C7-7857-4647-BF8B-A2EDC970CC94}"/>
                </a:ext>
              </a:extLst>
            </p:cNvPr>
            <p:cNvGrpSpPr/>
            <p:nvPr userDrawn="1"/>
          </p:nvGrpSpPr>
          <p:grpSpPr>
            <a:xfrm>
              <a:off x="7813754" y="624854"/>
              <a:ext cx="1512110" cy="242222"/>
              <a:chOff x="7813754" y="768567"/>
              <a:chExt cx="1512110" cy="210680"/>
            </a:xfrm>
          </p:grpSpPr>
          <p:sp>
            <p:nvSpPr>
              <p:cNvPr id="14" name="TextBox 13">
                <a:extLst>
                  <a:ext uri="{FF2B5EF4-FFF2-40B4-BE49-F238E27FC236}">
                    <a16:creationId xmlns="" xmlns:a16="http://schemas.microsoft.com/office/drawing/2014/main" id="{2EAE6371-72D3-4DDF-928A-72B1490B17D4}"/>
                  </a:ext>
                </a:extLst>
              </p:cNvPr>
              <p:cNvSpPr txBox="1"/>
              <p:nvPr userDrawn="1"/>
            </p:nvSpPr>
            <p:spPr>
              <a:xfrm>
                <a:off x="7967378" y="768567"/>
                <a:ext cx="1358486" cy="157523"/>
              </a:xfrm>
              <a:prstGeom prst="rect">
                <a:avLst/>
              </a:prstGeom>
              <a:noFill/>
            </p:spPr>
            <p:txBody>
              <a:bodyPr wrap="square" rtlCol="0">
                <a:spAutoFit/>
              </a:bodyPr>
              <a:lstStyle/>
              <a:p>
                <a:pPr marL="0" marR="0" lvl="0" indent="0" defTabSz="380985" eaLnBrk="1" fontAlgn="auto" latinLnBrk="0" hangingPunct="1">
                  <a:lnSpc>
                    <a:spcPct val="100000"/>
                  </a:lnSpc>
                  <a:spcBef>
                    <a:spcPts val="0"/>
                  </a:spcBef>
                  <a:spcAft>
                    <a:spcPts val="0"/>
                  </a:spcAft>
                  <a:buClrTx/>
                  <a:buSzTx/>
                  <a:buFontTx/>
                  <a:buNone/>
                  <a:tabLst/>
                  <a:defRPr/>
                </a:pPr>
                <a:r>
                  <a:rPr kumimoji="0" lang="en-US" sz="1167" b="0" i="0" u="none" strike="noStrike" kern="0" cap="none" spc="0" normalizeH="0" baseline="0" noProof="0" dirty="0">
                    <a:ln>
                      <a:noFill/>
                    </a:ln>
                    <a:solidFill>
                      <a:srgbClr val="98002E"/>
                    </a:solidFill>
                    <a:effectLst/>
                    <a:uLnTx/>
                    <a:uFillTx/>
                    <a:cs typeface="Arial" panose="020B0604020202020204" pitchFamily="34" charset="0"/>
                  </a:rPr>
                  <a:t>Privacy</a:t>
                </a:r>
              </a:p>
            </p:txBody>
          </p:sp>
          <p:grpSp>
            <p:nvGrpSpPr>
              <p:cNvPr id="15" name="Group 14">
                <a:extLst>
                  <a:ext uri="{FF2B5EF4-FFF2-40B4-BE49-F238E27FC236}">
                    <a16:creationId xmlns="" xmlns:a16="http://schemas.microsoft.com/office/drawing/2014/main" id="{6C9304BD-2BBE-4673-B53C-9C3733F048C1}"/>
                  </a:ext>
                </a:extLst>
              </p:cNvPr>
              <p:cNvGrpSpPr/>
              <p:nvPr userDrawn="1"/>
            </p:nvGrpSpPr>
            <p:grpSpPr>
              <a:xfrm>
                <a:off x="7813754" y="835656"/>
                <a:ext cx="1330246" cy="143591"/>
                <a:chOff x="7966154" y="835656"/>
                <a:chExt cx="1330246" cy="143591"/>
              </a:xfrm>
            </p:grpSpPr>
            <p:sp>
              <p:nvSpPr>
                <p:cNvPr id="16" name="Oval 15">
                  <a:extLst>
                    <a:ext uri="{FF2B5EF4-FFF2-40B4-BE49-F238E27FC236}">
                      <a16:creationId xmlns="" xmlns:a16="http://schemas.microsoft.com/office/drawing/2014/main" id="{D3689EDE-4764-48F4-9DAA-F8FE4400AA56}"/>
                    </a:ext>
                  </a:extLst>
                </p:cNvPr>
                <p:cNvSpPr/>
                <p:nvPr userDrawn="1"/>
              </p:nvSpPr>
              <p:spPr>
                <a:xfrm>
                  <a:off x="7966154" y="835656"/>
                  <a:ext cx="153624" cy="143591"/>
                </a:xfrm>
                <a:prstGeom prst="ellipse">
                  <a:avLst/>
                </a:prstGeom>
                <a:solidFill>
                  <a:srgbClr val="98002E"/>
                </a:solidFill>
                <a:ln w="9525" cap="flat" cmpd="sng" algn="ctr">
                  <a:solidFill>
                    <a:srgbClr val="98002E"/>
                  </a:solid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a:extLst>
                    <a:ext uri="{FF2B5EF4-FFF2-40B4-BE49-F238E27FC236}">
                      <a16:creationId xmlns="" xmlns:a16="http://schemas.microsoft.com/office/drawing/2014/main" id="{92DA029B-6DE0-4736-A6C4-FA99266BF04D}"/>
                    </a:ext>
                  </a:extLst>
                </p:cNvPr>
                <p:cNvCxnSpPr/>
                <p:nvPr userDrawn="1"/>
              </p:nvCxnSpPr>
              <p:spPr>
                <a:xfrm>
                  <a:off x="8106422" y="917481"/>
                  <a:ext cx="1189978" cy="0"/>
                </a:xfrm>
                <a:prstGeom prst="line">
                  <a:avLst/>
                </a:prstGeom>
                <a:solidFill>
                  <a:srgbClr val="999999"/>
                </a:solidFill>
                <a:ln w="25400" cap="flat" cmpd="sng" algn="ctr">
                  <a:solidFill>
                    <a:srgbClr val="98002E"/>
                  </a:solidFill>
                  <a:prstDash val="solid"/>
                </a:ln>
                <a:effectLst/>
              </p:spPr>
            </p:cxnSp>
          </p:grpSp>
        </p:grpSp>
        <p:grpSp>
          <p:nvGrpSpPr>
            <p:cNvPr id="9" name="Group 8">
              <a:extLst>
                <a:ext uri="{FF2B5EF4-FFF2-40B4-BE49-F238E27FC236}">
                  <a16:creationId xmlns="" xmlns:a16="http://schemas.microsoft.com/office/drawing/2014/main" id="{E4E02714-78E2-4892-AEF0-2AE7EAEE1BF1}"/>
                </a:ext>
              </a:extLst>
            </p:cNvPr>
            <p:cNvGrpSpPr/>
            <p:nvPr userDrawn="1"/>
          </p:nvGrpSpPr>
          <p:grpSpPr>
            <a:xfrm>
              <a:off x="7813754" y="918853"/>
              <a:ext cx="1330246" cy="221045"/>
              <a:chOff x="7966154" y="1133810"/>
              <a:chExt cx="1330246" cy="192260"/>
            </a:xfrm>
          </p:grpSpPr>
          <p:sp>
            <p:nvSpPr>
              <p:cNvPr id="10" name="TextBox 9">
                <a:extLst>
                  <a:ext uri="{FF2B5EF4-FFF2-40B4-BE49-F238E27FC236}">
                    <a16:creationId xmlns="" xmlns:a16="http://schemas.microsoft.com/office/drawing/2014/main" id="{9FC4892B-C0DE-4393-A0EF-7330E8552522}"/>
                  </a:ext>
                </a:extLst>
              </p:cNvPr>
              <p:cNvSpPr txBox="1"/>
              <p:nvPr userDrawn="1"/>
            </p:nvSpPr>
            <p:spPr>
              <a:xfrm>
                <a:off x="8119778" y="1133810"/>
                <a:ext cx="990186" cy="157523"/>
              </a:xfrm>
              <a:prstGeom prst="rect">
                <a:avLst/>
              </a:prstGeom>
              <a:noFill/>
            </p:spPr>
            <p:txBody>
              <a:bodyPr wrap="square" rtlCol="0">
                <a:spAutoFit/>
              </a:bodyPr>
              <a:lstStyle/>
              <a:p>
                <a:pPr marL="0" marR="0" lvl="0" indent="0" defTabSz="380985" eaLnBrk="1" fontAlgn="auto" latinLnBrk="0" hangingPunct="1">
                  <a:lnSpc>
                    <a:spcPct val="100000"/>
                  </a:lnSpc>
                  <a:spcBef>
                    <a:spcPts val="0"/>
                  </a:spcBef>
                  <a:spcAft>
                    <a:spcPts val="0"/>
                  </a:spcAft>
                  <a:buClrTx/>
                  <a:buSzTx/>
                  <a:buFontTx/>
                  <a:buNone/>
                  <a:tabLst/>
                  <a:defRPr/>
                </a:pPr>
                <a:r>
                  <a:rPr kumimoji="0" lang="en-US" sz="1167" b="0" i="0" u="none" strike="noStrike" kern="0" cap="none" spc="0" normalizeH="0" baseline="0" noProof="0" dirty="0">
                    <a:ln>
                      <a:noFill/>
                    </a:ln>
                    <a:solidFill>
                      <a:prstClr val="white">
                        <a:lumMod val="50000"/>
                      </a:prstClr>
                    </a:solidFill>
                    <a:effectLst/>
                    <a:uLnTx/>
                    <a:uFillTx/>
                    <a:cs typeface="Arial" panose="020B0604020202020204" pitchFamily="34" charset="0"/>
                  </a:rPr>
                  <a:t>Suicide</a:t>
                </a:r>
              </a:p>
            </p:txBody>
          </p:sp>
          <p:grpSp>
            <p:nvGrpSpPr>
              <p:cNvPr id="11" name="Group 10">
                <a:extLst>
                  <a:ext uri="{FF2B5EF4-FFF2-40B4-BE49-F238E27FC236}">
                    <a16:creationId xmlns="" xmlns:a16="http://schemas.microsoft.com/office/drawing/2014/main" id="{3CC7A427-D6C5-43A8-BC99-778230AD3A61}"/>
                  </a:ext>
                </a:extLst>
              </p:cNvPr>
              <p:cNvGrpSpPr/>
              <p:nvPr userDrawn="1"/>
            </p:nvGrpSpPr>
            <p:grpSpPr>
              <a:xfrm>
                <a:off x="7966154" y="1182479"/>
                <a:ext cx="1330246" cy="143591"/>
                <a:chOff x="7966154" y="1182479"/>
                <a:chExt cx="1330246" cy="143591"/>
              </a:xfrm>
            </p:grpSpPr>
            <p:sp>
              <p:nvSpPr>
                <p:cNvPr id="12" name="Oval 11">
                  <a:extLst>
                    <a:ext uri="{FF2B5EF4-FFF2-40B4-BE49-F238E27FC236}">
                      <a16:creationId xmlns="" xmlns:a16="http://schemas.microsoft.com/office/drawing/2014/main" id="{F566534B-4D2F-4B1A-9296-A4EFBBED3E26}"/>
                    </a:ext>
                  </a:extLst>
                </p:cNvPr>
                <p:cNvSpPr/>
                <p:nvPr userDrawn="1"/>
              </p:nvSpPr>
              <p:spPr>
                <a:xfrm>
                  <a:off x="7966154" y="1182479"/>
                  <a:ext cx="153624" cy="143591"/>
                </a:xfrm>
                <a:prstGeom prst="ellipse">
                  <a:avLst/>
                </a:prstGeom>
                <a:solidFill>
                  <a:srgbClr val="999999"/>
                </a:solidFill>
                <a:ln w="9525"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3" name="Straight Connector 12">
                  <a:extLst>
                    <a:ext uri="{FF2B5EF4-FFF2-40B4-BE49-F238E27FC236}">
                      <a16:creationId xmlns="" xmlns:a16="http://schemas.microsoft.com/office/drawing/2014/main" id="{2232416C-6361-4274-894B-5CD1FEED4F45}"/>
                    </a:ext>
                  </a:extLst>
                </p:cNvPr>
                <p:cNvCxnSpPr/>
                <p:nvPr userDrawn="1"/>
              </p:nvCxnSpPr>
              <p:spPr>
                <a:xfrm>
                  <a:off x="8106422" y="1264304"/>
                  <a:ext cx="1189978" cy="0"/>
                </a:xfrm>
                <a:prstGeom prst="line">
                  <a:avLst/>
                </a:prstGeom>
                <a:solidFill>
                  <a:srgbClr val="999999"/>
                </a:solidFill>
                <a:ln w="25400" cap="flat" cmpd="sng" algn="ctr">
                  <a:solidFill>
                    <a:srgbClr val="999999"/>
                  </a:solidFill>
                  <a:prstDash val="solid"/>
                </a:ln>
                <a:effectLst/>
              </p:spPr>
            </p:cxnSp>
          </p:grpSp>
        </p:grpSp>
      </p:grpSp>
    </p:spTree>
    <p:extLst>
      <p:ext uri="{BB962C8B-B14F-4D97-AF65-F5344CB8AC3E}">
        <p14:creationId xmlns:p14="http://schemas.microsoft.com/office/powerpoint/2010/main" val="292523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ic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04334" y="1452033"/>
            <a:ext cx="9218083" cy="952500"/>
          </a:xfrm>
          <a:prstGeom prst="rect">
            <a:avLst/>
          </a:prstGeom>
        </p:spPr>
        <p:txBody>
          <a:bodyPr vert="horz" lIns="130622" tIns="65311" rIns="130622" bIns="65311" rtlCol="0" anchor="ctr">
            <a:normAutofit/>
          </a:bodyPr>
          <a:lstStyle/>
          <a:p>
            <a:r>
              <a:rPr lang="en-US"/>
              <a:t>Click to edit Master title style</a:t>
            </a:r>
            <a:endParaRPr lang="en-US" dirty="0"/>
          </a:p>
        </p:txBody>
      </p:sp>
      <p:sp>
        <p:nvSpPr>
          <p:cNvPr id="8" name="Text Placeholder 2"/>
          <p:cNvSpPr>
            <a:spLocks noGrp="1"/>
          </p:cNvSpPr>
          <p:nvPr>
            <p:ph idx="1"/>
          </p:nvPr>
        </p:nvSpPr>
        <p:spPr>
          <a:xfrm>
            <a:off x="804334" y="3302000"/>
            <a:ext cx="9218083" cy="2311401"/>
          </a:xfrm>
          <a:prstGeom prst="rect">
            <a:avLst/>
          </a:prstGeom>
        </p:spPr>
        <p:txBody>
          <a:bodyPr vert="horz" lIns="130622" tIns="65311" rIns="130622" bIns="65311" rtlCol="0">
            <a:normAutofit/>
          </a:bodyPr>
          <a:lstStyle/>
          <a:p>
            <a:pPr lvl="0"/>
            <a:r>
              <a:rPr lang="en-US"/>
              <a:t>Edit Master text styles</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 xmlns:a16="http://schemas.microsoft.com/office/drawing/2014/main" id="{5537309F-ACE2-4DDF-B4B2-932418DD148E}"/>
              </a:ext>
            </a:extLst>
          </p:cNvPr>
          <p:cNvGrpSpPr/>
          <p:nvPr userDrawn="1"/>
        </p:nvGrpSpPr>
        <p:grpSpPr>
          <a:xfrm>
            <a:off x="11006668" y="1275335"/>
            <a:ext cx="1942858" cy="1127083"/>
            <a:chOff x="7813754" y="389265"/>
            <a:chExt cx="1512110" cy="750633"/>
          </a:xfrm>
        </p:grpSpPr>
        <p:grpSp>
          <p:nvGrpSpPr>
            <p:cNvPr id="5" name="Group 4">
              <a:extLst>
                <a:ext uri="{FF2B5EF4-FFF2-40B4-BE49-F238E27FC236}">
                  <a16:creationId xmlns="" xmlns:a16="http://schemas.microsoft.com/office/drawing/2014/main" id="{69FFCA6B-EE5D-4101-AB0F-D24D02CF2195}"/>
                </a:ext>
              </a:extLst>
            </p:cNvPr>
            <p:cNvGrpSpPr>
              <a:grpSpLocks/>
            </p:cNvGrpSpPr>
            <p:nvPr userDrawn="1"/>
          </p:nvGrpSpPr>
          <p:grpSpPr>
            <a:xfrm>
              <a:off x="7813754" y="389265"/>
              <a:ext cx="1330246" cy="217698"/>
              <a:chOff x="7813754" y="443075"/>
              <a:chExt cx="1330246" cy="189349"/>
            </a:xfrm>
          </p:grpSpPr>
          <p:sp>
            <p:nvSpPr>
              <p:cNvPr id="18" name="TextBox 17">
                <a:extLst>
                  <a:ext uri="{FF2B5EF4-FFF2-40B4-BE49-F238E27FC236}">
                    <a16:creationId xmlns="" xmlns:a16="http://schemas.microsoft.com/office/drawing/2014/main" id="{063CE98B-BCB8-44E2-B6B1-4E8B82D6FE7B}"/>
                  </a:ext>
                </a:extLst>
              </p:cNvPr>
              <p:cNvSpPr txBox="1"/>
              <p:nvPr userDrawn="1"/>
            </p:nvSpPr>
            <p:spPr>
              <a:xfrm>
                <a:off x="7967378" y="443075"/>
                <a:ext cx="960723" cy="157523"/>
              </a:xfrm>
              <a:prstGeom prst="rect">
                <a:avLst/>
              </a:prstGeom>
              <a:noFill/>
            </p:spPr>
            <p:txBody>
              <a:bodyPr wrap="square" rtlCol="0">
                <a:spAutoFit/>
              </a:bodyPr>
              <a:lstStyle/>
              <a:p>
                <a:pPr marL="0" marR="0" lvl="0" indent="0" defTabSz="380985" eaLnBrk="1" fontAlgn="auto" latinLnBrk="0" hangingPunct="1">
                  <a:lnSpc>
                    <a:spcPct val="100000"/>
                  </a:lnSpc>
                  <a:spcBef>
                    <a:spcPts val="0"/>
                  </a:spcBef>
                  <a:spcAft>
                    <a:spcPts val="0"/>
                  </a:spcAft>
                  <a:buClrTx/>
                  <a:buSzTx/>
                  <a:buFontTx/>
                  <a:buNone/>
                  <a:tabLst/>
                  <a:defRPr/>
                </a:pPr>
                <a:r>
                  <a:rPr kumimoji="0" lang="en-US" sz="1167" b="0" i="0" u="none" strike="noStrike" kern="0" cap="none" spc="0" normalizeH="0" baseline="0" noProof="0" dirty="0">
                    <a:ln>
                      <a:noFill/>
                    </a:ln>
                    <a:solidFill>
                      <a:srgbClr val="999999"/>
                    </a:solidFill>
                    <a:effectLst/>
                    <a:uLnTx/>
                    <a:uFillTx/>
                    <a:cs typeface="Arial" panose="020B0604020202020204" pitchFamily="34" charset="0"/>
                  </a:rPr>
                  <a:t>Consent</a:t>
                </a:r>
              </a:p>
            </p:txBody>
          </p:sp>
          <p:grpSp>
            <p:nvGrpSpPr>
              <p:cNvPr id="19" name="Group 18">
                <a:extLst>
                  <a:ext uri="{FF2B5EF4-FFF2-40B4-BE49-F238E27FC236}">
                    <a16:creationId xmlns="" xmlns:a16="http://schemas.microsoft.com/office/drawing/2014/main" id="{9E62D04E-33AF-4475-8B76-BBB8B3F06B3C}"/>
                  </a:ext>
                </a:extLst>
              </p:cNvPr>
              <p:cNvGrpSpPr/>
              <p:nvPr userDrawn="1"/>
            </p:nvGrpSpPr>
            <p:grpSpPr>
              <a:xfrm>
                <a:off x="7813754" y="488833"/>
                <a:ext cx="1330246" cy="143591"/>
                <a:chOff x="7966154" y="488833"/>
                <a:chExt cx="1330246" cy="143591"/>
              </a:xfrm>
            </p:grpSpPr>
            <p:sp>
              <p:nvSpPr>
                <p:cNvPr id="20" name="Oval 19">
                  <a:extLst>
                    <a:ext uri="{FF2B5EF4-FFF2-40B4-BE49-F238E27FC236}">
                      <a16:creationId xmlns="" xmlns:a16="http://schemas.microsoft.com/office/drawing/2014/main" id="{7684C31E-93DD-4248-AA3F-19B0113FCBA2}"/>
                    </a:ext>
                  </a:extLst>
                </p:cNvPr>
                <p:cNvSpPr/>
                <p:nvPr userDrawn="1"/>
              </p:nvSpPr>
              <p:spPr>
                <a:xfrm>
                  <a:off x="7966154" y="488833"/>
                  <a:ext cx="153624" cy="143591"/>
                </a:xfrm>
                <a:prstGeom prst="ellipse">
                  <a:avLst/>
                </a:prstGeom>
                <a:solidFill>
                  <a:srgbClr val="999999"/>
                </a:solidFill>
                <a:ln w="9525" cap="flat" cmpd="sng" algn="ctr">
                  <a:no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lumMod val="50000"/>
                      </a:prstClr>
                    </a:solidFill>
                    <a:effectLst/>
                    <a:uLnTx/>
                    <a:uFillTx/>
                    <a:latin typeface="Calibri"/>
                    <a:ea typeface="+mn-ea"/>
                    <a:cs typeface="+mn-cs"/>
                  </a:endParaRPr>
                </a:p>
              </p:txBody>
            </p:sp>
            <p:cxnSp>
              <p:nvCxnSpPr>
                <p:cNvPr id="21" name="Straight Connector 20">
                  <a:extLst>
                    <a:ext uri="{FF2B5EF4-FFF2-40B4-BE49-F238E27FC236}">
                      <a16:creationId xmlns="" xmlns:a16="http://schemas.microsoft.com/office/drawing/2014/main" id="{85D2849E-AE39-4693-86AD-56972A39D7FD}"/>
                    </a:ext>
                  </a:extLst>
                </p:cNvPr>
                <p:cNvCxnSpPr/>
                <p:nvPr userDrawn="1"/>
              </p:nvCxnSpPr>
              <p:spPr>
                <a:xfrm>
                  <a:off x="8106422" y="570658"/>
                  <a:ext cx="1189978" cy="0"/>
                </a:xfrm>
                <a:prstGeom prst="line">
                  <a:avLst/>
                </a:prstGeom>
                <a:solidFill>
                  <a:srgbClr val="999999"/>
                </a:solidFill>
                <a:ln w="25400" cap="flat" cmpd="sng" algn="ctr">
                  <a:solidFill>
                    <a:srgbClr val="999999"/>
                  </a:solidFill>
                  <a:prstDash val="solid"/>
                </a:ln>
                <a:effectLst/>
              </p:spPr>
            </p:cxnSp>
          </p:grpSp>
        </p:grpSp>
        <p:grpSp>
          <p:nvGrpSpPr>
            <p:cNvPr id="6" name="Group 5">
              <a:extLst>
                <a:ext uri="{FF2B5EF4-FFF2-40B4-BE49-F238E27FC236}">
                  <a16:creationId xmlns="" xmlns:a16="http://schemas.microsoft.com/office/drawing/2014/main" id="{499E71C7-7857-4647-BF8B-A2EDC970CC94}"/>
                </a:ext>
              </a:extLst>
            </p:cNvPr>
            <p:cNvGrpSpPr/>
            <p:nvPr userDrawn="1"/>
          </p:nvGrpSpPr>
          <p:grpSpPr>
            <a:xfrm>
              <a:off x="7813754" y="624854"/>
              <a:ext cx="1512110" cy="242222"/>
              <a:chOff x="7813754" y="768567"/>
              <a:chExt cx="1512110" cy="210680"/>
            </a:xfrm>
          </p:grpSpPr>
          <p:sp>
            <p:nvSpPr>
              <p:cNvPr id="14" name="TextBox 13">
                <a:extLst>
                  <a:ext uri="{FF2B5EF4-FFF2-40B4-BE49-F238E27FC236}">
                    <a16:creationId xmlns="" xmlns:a16="http://schemas.microsoft.com/office/drawing/2014/main" id="{2EAE6371-72D3-4DDF-928A-72B1490B17D4}"/>
                  </a:ext>
                </a:extLst>
              </p:cNvPr>
              <p:cNvSpPr txBox="1"/>
              <p:nvPr userDrawn="1"/>
            </p:nvSpPr>
            <p:spPr>
              <a:xfrm>
                <a:off x="7967378" y="768567"/>
                <a:ext cx="1358486" cy="157523"/>
              </a:xfrm>
              <a:prstGeom prst="rect">
                <a:avLst/>
              </a:prstGeom>
              <a:noFill/>
            </p:spPr>
            <p:txBody>
              <a:bodyPr wrap="square" rtlCol="0">
                <a:spAutoFit/>
              </a:bodyPr>
              <a:lstStyle/>
              <a:p>
                <a:pPr marL="0" marR="0" lvl="0" indent="0" defTabSz="380985" eaLnBrk="1" fontAlgn="auto" latinLnBrk="0" hangingPunct="1">
                  <a:lnSpc>
                    <a:spcPct val="100000"/>
                  </a:lnSpc>
                  <a:spcBef>
                    <a:spcPts val="0"/>
                  </a:spcBef>
                  <a:spcAft>
                    <a:spcPts val="0"/>
                  </a:spcAft>
                  <a:buClrTx/>
                  <a:buSzTx/>
                  <a:buFontTx/>
                  <a:buNone/>
                  <a:tabLst/>
                  <a:defRPr/>
                </a:pPr>
                <a:r>
                  <a:rPr kumimoji="0" lang="en-US" sz="1167" b="0" i="0" u="none" strike="noStrike" kern="0" cap="none" spc="0" normalizeH="0" baseline="0" noProof="0" dirty="0">
                    <a:ln>
                      <a:noFill/>
                    </a:ln>
                    <a:solidFill>
                      <a:srgbClr val="999999"/>
                    </a:solidFill>
                    <a:effectLst/>
                    <a:uLnTx/>
                    <a:uFillTx/>
                    <a:cs typeface="Arial" panose="020B0604020202020204" pitchFamily="34" charset="0"/>
                  </a:rPr>
                  <a:t>Privacy</a:t>
                </a:r>
              </a:p>
            </p:txBody>
          </p:sp>
          <p:grpSp>
            <p:nvGrpSpPr>
              <p:cNvPr id="15" name="Group 14">
                <a:extLst>
                  <a:ext uri="{FF2B5EF4-FFF2-40B4-BE49-F238E27FC236}">
                    <a16:creationId xmlns="" xmlns:a16="http://schemas.microsoft.com/office/drawing/2014/main" id="{6C9304BD-2BBE-4673-B53C-9C3733F048C1}"/>
                  </a:ext>
                </a:extLst>
              </p:cNvPr>
              <p:cNvGrpSpPr/>
              <p:nvPr userDrawn="1"/>
            </p:nvGrpSpPr>
            <p:grpSpPr>
              <a:xfrm>
                <a:off x="7813754" y="835656"/>
                <a:ext cx="1330246" cy="143591"/>
                <a:chOff x="7966154" y="835656"/>
                <a:chExt cx="1330246" cy="143591"/>
              </a:xfrm>
            </p:grpSpPr>
            <p:sp>
              <p:nvSpPr>
                <p:cNvPr id="16" name="Oval 15">
                  <a:extLst>
                    <a:ext uri="{FF2B5EF4-FFF2-40B4-BE49-F238E27FC236}">
                      <a16:creationId xmlns="" xmlns:a16="http://schemas.microsoft.com/office/drawing/2014/main" id="{D3689EDE-4764-48F4-9DAA-F8FE4400AA56}"/>
                    </a:ext>
                  </a:extLst>
                </p:cNvPr>
                <p:cNvSpPr/>
                <p:nvPr userDrawn="1"/>
              </p:nvSpPr>
              <p:spPr>
                <a:xfrm>
                  <a:off x="7966154" y="835656"/>
                  <a:ext cx="153624" cy="143591"/>
                </a:xfrm>
                <a:prstGeom prst="ellipse">
                  <a:avLst/>
                </a:prstGeom>
                <a:solidFill>
                  <a:srgbClr val="989898"/>
                </a:solidFill>
                <a:ln w="9525" cap="flat" cmpd="sng" algn="ctr">
                  <a:solidFill>
                    <a:srgbClr val="999999"/>
                  </a:solid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7" name="Straight Connector 16">
                  <a:extLst>
                    <a:ext uri="{FF2B5EF4-FFF2-40B4-BE49-F238E27FC236}">
                      <a16:creationId xmlns="" xmlns:a16="http://schemas.microsoft.com/office/drawing/2014/main" id="{92DA029B-6DE0-4736-A6C4-FA99266BF04D}"/>
                    </a:ext>
                  </a:extLst>
                </p:cNvPr>
                <p:cNvCxnSpPr/>
                <p:nvPr userDrawn="1"/>
              </p:nvCxnSpPr>
              <p:spPr>
                <a:xfrm>
                  <a:off x="8106422" y="917481"/>
                  <a:ext cx="1189978" cy="0"/>
                </a:xfrm>
                <a:prstGeom prst="line">
                  <a:avLst/>
                </a:prstGeom>
                <a:solidFill>
                  <a:srgbClr val="999999"/>
                </a:solidFill>
                <a:ln w="25400" cap="flat" cmpd="sng" algn="ctr">
                  <a:solidFill>
                    <a:srgbClr val="999999"/>
                  </a:solidFill>
                  <a:prstDash val="solid"/>
                </a:ln>
                <a:effectLst/>
              </p:spPr>
            </p:cxnSp>
          </p:grpSp>
        </p:grpSp>
        <p:grpSp>
          <p:nvGrpSpPr>
            <p:cNvPr id="9" name="Group 8">
              <a:extLst>
                <a:ext uri="{FF2B5EF4-FFF2-40B4-BE49-F238E27FC236}">
                  <a16:creationId xmlns="" xmlns:a16="http://schemas.microsoft.com/office/drawing/2014/main" id="{E4E02714-78E2-4892-AEF0-2AE7EAEE1BF1}"/>
                </a:ext>
              </a:extLst>
            </p:cNvPr>
            <p:cNvGrpSpPr/>
            <p:nvPr userDrawn="1"/>
          </p:nvGrpSpPr>
          <p:grpSpPr>
            <a:xfrm>
              <a:off x="7813754" y="918853"/>
              <a:ext cx="1330246" cy="221045"/>
              <a:chOff x="7966154" y="1133810"/>
              <a:chExt cx="1330246" cy="192260"/>
            </a:xfrm>
          </p:grpSpPr>
          <p:sp>
            <p:nvSpPr>
              <p:cNvPr id="10" name="TextBox 9">
                <a:extLst>
                  <a:ext uri="{FF2B5EF4-FFF2-40B4-BE49-F238E27FC236}">
                    <a16:creationId xmlns="" xmlns:a16="http://schemas.microsoft.com/office/drawing/2014/main" id="{9FC4892B-C0DE-4393-A0EF-7330E8552522}"/>
                  </a:ext>
                </a:extLst>
              </p:cNvPr>
              <p:cNvSpPr txBox="1"/>
              <p:nvPr userDrawn="1"/>
            </p:nvSpPr>
            <p:spPr>
              <a:xfrm>
                <a:off x="8119778" y="1133810"/>
                <a:ext cx="990186" cy="157523"/>
              </a:xfrm>
              <a:prstGeom prst="rect">
                <a:avLst/>
              </a:prstGeom>
              <a:noFill/>
            </p:spPr>
            <p:txBody>
              <a:bodyPr wrap="square" rtlCol="0">
                <a:spAutoFit/>
              </a:bodyPr>
              <a:lstStyle/>
              <a:p>
                <a:pPr marL="0" marR="0" lvl="0" indent="0" defTabSz="380985" eaLnBrk="1" fontAlgn="auto" latinLnBrk="0" hangingPunct="1">
                  <a:lnSpc>
                    <a:spcPct val="100000"/>
                  </a:lnSpc>
                  <a:spcBef>
                    <a:spcPts val="0"/>
                  </a:spcBef>
                  <a:spcAft>
                    <a:spcPts val="0"/>
                  </a:spcAft>
                  <a:buClrTx/>
                  <a:buSzTx/>
                  <a:buFontTx/>
                  <a:buNone/>
                  <a:tabLst/>
                  <a:defRPr/>
                </a:pPr>
                <a:r>
                  <a:rPr kumimoji="0" lang="en-US" sz="1167" b="0" i="0" u="none" strike="noStrike" kern="0" cap="none" spc="0" normalizeH="0" baseline="0" noProof="0" dirty="0">
                    <a:ln>
                      <a:noFill/>
                    </a:ln>
                    <a:solidFill>
                      <a:srgbClr val="98002E"/>
                    </a:solidFill>
                    <a:effectLst/>
                    <a:uLnTx/>
                    <a:uFillTx/>
                    <a:cs typeface="Arial" panose="020B0604020202020204" pitchFamily="34" charset="0"/>
                  </a:rPr>
                  <a:t>Suicide</a:t>
                </a:r>
              </a:p>
            </p:txBody>
          </p:sp>
          <p:grpSp>
            <p:nvGrpSpPr>
              <p:cNvPr id="11" name="Group 10">
                <a:extLst>
                  <a:ext uri="{FF2B5EF4-FFF2-40B4-BE49-F238E27FC236}">
                    <a16:creationId xmlns="" xmlns:a16="http://schemas.microsoft.com/office/drawing/2014/main" id="{3CC7A427-D6C5-43A8-BC99-778230AD3A61}"/>
                  </a:ext>
                </a:extLst>
              </p:cNvPr>
              <p:cNvGrpSpPr/>
              <p:nvPr userDrawn="1"/>
            </p:nvGrpSpPr>
            <p:grpSpPr>
              <a:xfrm>
                <a:off x="7966154" y="1182479"/>
                <a:ext cx="1330246" cy="143591"/>
                <a:chOff x="7966154" y="1182479"/>
                <a:chExt cx="1330246" cy="143591"/>
              </a:xfrm>
            </p:grpSpPr>
            <p:sp>
              <p:nvSpPr>
                <p:cNvPr id="12" name="Oval 11">
                  <a:extLst>
                    <a:ext uri="{FF2B5EF4-FFF2-40B4-BE49-F238E27FC236}">
                      <a16:creationId xmlns="" xmlns:a16="http://schemas.microsoft.com/office/drawing/2014/main" id="{F566534B-4D2F-4B1A-9296-A4EFBBED3E26}"/>
                    </a:ext>
                  </a:extLst>
                </p:cNvPr>
                <p:cNvSpPr/>
                <p:nvPr userDrawn="1"/>
              </p:nvSpPr>
              <p:spPr>
                <a:xfrm>
                  <a:off x="7966154" y="1182479"/>
                  <a:ext cx="153624" cy="143591"/>
                </a:xfrm>
                <a:prstGeom prst="ellipse">
                  <a:avLst/>
                </a:prstGeom>
                <a:solidFill>
                  <a:srgbClr val="98002E"/>
                </a:solidFill>
                <a:ln w="9525" cap="flat" cmpd="sng" algn="ctr">
                  <a:solidFill>
                    <a:srgbClr val="98002E"/>
                  </a:solidFill>
                  <a:prstDash val="solid"/>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13" name="Straight Connector 12">
                  <a:extLst>
                    <a:ext uri="{FF2B5EF4-FFF2-40B4-BE49-F238E27FC236}">
                      <a16:creationId xmlns="" xmlns:a16="http://schemas.microsoft.com/office/drawing/2014/main" id="{2232416C-6361-4274-894B-5CD1FEED4F45}"/>
                    </a:ext>
                  </a:extLst>
                </p:cNvPr>
                <p:cNvCxnSpPr/>
                <p:nvPr userDrawn="1"/>
              </p:nvCxnSpPr>
              <p:spPr>
                <a:xfrm>
                  <a:off x="8106422" y="1264304"/>
                  <a:ext cx="1189978" cy="0"/>
                </a:xfrm>
                <a:prstGeom prst="line">
                  <a:avLst/>
                </a:prstGeom>
                <a:solidFill>
                  <a:srgbClr val="999999"/>
                </a:solidFill>
                <a:ln w="25400" cap="flat" cmpd="sng" algn="ctr">
                  <a:solidFill>
                    <a:srgbClr val="98002E"/>
                  </a:solidFill>
                  <a:prstDash val="solid"/>
                </a:ln>
                <a:effectLst/>
              </p:spPr>
            </p:cxnSp>
          </p:grpSp>
        </p:grpSp>
      </p:grpSp>
    </p:spTree>
    <p:extLst>
      <p:ext uri="{BB962C8B-B14F-4D97-AF65-F5344CB8AC3E}">
        <p14:creationId xmlns:p14="http://schemas.microsoft.com/office/powerpoint/2010/main" val="101457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601062-88B0-4A7A-893C-EA3200726C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1117692-DBAD-43AB-A378-328D0CA09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FBB1028-9813-43A0-98C5-4690411FB8E6}"/>
              </a:ext>
            </a:extLst>
          </p:cNvPr>
          <p:cNvSpPr>
            <a:spLocks noGrp="1"/>
          </p:cNvSpPr>
          <p:nvPr>
            <p:ph type="dt" sz="half" idx="10"/>
          </p:nvPr>
        </p:nvSpPr>
        <p:spPr/>
        <p:txBody>
          <a:bodyPr/>
          <a:lstStyle/>
          <a:p>
            <a:fld id="{567F4A3E-3833-4590-B1E9-6C1B0BFE4E8A}" type="datetimeFigureOut">
              <a:rPr lang="en-US" smtClean="0"/>
              <a:t>6/17/2019</a:t>
            </a:fld>
            <a:endParaRPr lang="en-US"/>
          </a:p>
        </p:txBody>
      </p:sp>
      <p:sp>
        <p:nvSpPr>
          <p:cNvPr id="5" name="Footer Placeholder 4">
            <a:extLst>
              <a:ext uri="{FF2B5EF4-FFF2-40B4-BE49-F238E27FC236}">
                <a16:creationId xmlns="" xmlns:a16="http://schemas.microsoft.com/office/drawing/2014/main" id="{FF3B623C-B594-4FAD-B563-B8957A266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939E1A6-39D4-43B8-A581-D2C61627808E}"/>
              </a:ext>
            </a:extLst>
          </p:cNvPr>
          <p:cNvSpPr>
            <a:spLocks noGrp="1"/>
          </p:cNvSpPr>
          <p:nvPr>
            <p:ph type="sldNum" sz="quarter" idx="12"/>
          </p:nvPr>
        </p:nvSpPr>
        <p:spPr/>
        <p:txBody>
          <a:bodyPr/>
          <a:lstStyle/>
          <a:p>
            <a:fld id="{9C331F38-4398-4362-B887-E373F3B87E22}" type="slidenum">
              <a:rPr lang="en-US" smtClean="0"/>
              <a:t>‹#›</a:t>
            </a:fld>
            <a:endParaRPr lang="en-US"/>
          </a:p>
        </p:txBody>
      </p:sp>
    </p:spTree>
    <p:extLst>
      <p:ext uri="{BB962C8B-B14F-4D97-AF65-F5344CB8AC3E}">
        <p14:creationId xmlns:p14="http://schemas.microsoft.com/office/powerpoint/2010/main" val="759196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F821CF-EB5E-4480-8350-77A618DEE3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A61D088-1A0C-4179-A164-988FE9EDE2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368E65A-AF55-483A-A11E-B79CFCDE7677}"/>
              </a:ext>
            </a:extLst>
          </p:cNvPr>
          <p:cNvSpPr>
            <a:spLocks noGrp="1"/>
          </p:cNvSpPr>
          <p:nvPr>
            <p:ph type="dt" sz="half" idx="10"/>
          </p:nvPr>
        </p:nvSpPr>
        <p:spPr/>
        <p:txBody>
          <a:bodyPr/>
          <a:lstStyle/>
          <a:p>
            <a:fld id="{567F4A3E-3833-4590-B1E9-6C1B0BFE4E8A}" type="datetimeFigureOut">
              <a:rPr lang="en-US" smtClean="0"/>
              <a:t>6/17/2019</a:t>
            </a:fld>
            <a:endParaRPr lang="en-US"/>
          </a:p>
        </p:txBody>
      </p:sp>
      <p:sp>
        <p:nvSpPr>
          <p:cNvPr id="5" name="Footer Placeholder 4">
            <a:extLst>
              <a:ext uri="{FF2B5EF4-FFF2-40B4-BE49-F238E27FC236}">
                <a16:creationId xmlns="" xmlns:a16="http://schemas.microsoft.com/office/drawing/2014/main" id="{96587A78-C4F5-4F1F-823E-EBAE5AEC3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A97806A-1E87-407B-AB88-E7E49105CFAA}"/>
              </a:ext>
            </a:extLst>
          </p:cNvPr>
          <p:cNvSpPr>
            <a:spLocks noGrp="1"/>
          </p:cNvSpPr>
          <p:nvPr>
            <p:ph type="sldNum" sz="quarter" idx="12"/>
          </p:nvPr>
        </p:nvSpPr>
        <p:spPr/>
        <p:txBody>
          <a:bodyPr/>
          <a:lstStyle/>
          <a:p>
            <a:fld id="{9C331F38-4398-4362-B887-E373F3B87E22}" type="slidenum">
              <a:rPr lang="en-US" smtClean="0"/>
              <a:t>‹#›</a:t>
            </a:fld>
            <a:endParaRPr lang="en-US"/>
          </a:p>
        </p:txBody>
      </p:sp>
    </p:spTree>
    <p:extLst>
      <p:ext uri="{BB962C8B-B14F-4D97-AF65-F5344CB8AC3E}">
        <p14:creationId xmlns:p14="http://schemas.microsoft.com/office/powerpoint/2010/main" val="2496951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2B064B-07ED-4889-9972-4A25F46FF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4A0873E-F8F7-4B49-B846-5BEFBC089A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8C8B60C-65D2-46BA-A82F-9B020651D339}"/>
              </a:ext>
            </a:extLst>
          </p:cNvPr>
          <p:cNvSpPr>
            <a:spLocks noGrp="1"/>
          </p:cNvSpPr>
          <p:nvPr>
            <p:ph type="dt" sz="half" idx="10"/>
          </p:nvPr>
        </p:nvSpPr>
        <p:spPr/>
        <p:txBody>
          <a:bodyPr/>
          <a:lstStyle/>
          <a:p>
            <a:fld id="{567F4A3E-3833-4590-B1E9-6C1B0BFE4E8A}" type="datetimeFigureOut">
              <a:rPr lang="en-US" smtClean="0"/>
              <a:t>6/17/2019</a:t>
            </a:fld>
            <a:endParaRPr lang="en-US"/>
          </a:p>
        </p:txBody>
      </p:sp>
      <p:sp>
        <p:nvSpPr>
          <p:cNvPr id="5" name="Footer Placeholder 4">
            <a:extLst>
              <a:ext uri="{FF2B5EF4-FFF2-40B4-BE49-F238E27FC236}">
                <a16:creationId xmlns="" xmlns:a16="http://schemas.microsoft.com/office/drawing/2014/main" id="{BD4BE297-4C08-4E8F-B1BC-F2674EA9B1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6ADF610-7159-403B-8181-4B95D31CAD1E}"/>
              </a:ext>
            </a:extLst>
          </p:cNvPr>
          <p:cNvSpPr>
            <a:spLocks noGrp="1"/>
          </p:cNvSpPr>
          <p:nvPr>
            <p:ph type="sldNum" sz="quarter" idx="12"/>
          </p:nvPr>
        </p:nvSpPr>
        <p:spPr/>
        <p:txBody>
          <a:bodyPr/>
          <a:lstStyle/>
          <a:p>
            <a:fld id="{9C331F38-4398-4362-B887-E373F3B87E22}" type="slidenum">
              <a:rPr lang="en-US" smtClean="0"/>
              <a:t>‹#›</a:t>
            </a:fld>
            <a:endParaRPr lang="en-US"/>
          </a:p>
        </p:txBody>
      </p:sp>
    </p:spTree>
    <p:extLst>
      <p:ext uri="{BB962C8B-B14F-4D97-AF65-F5344CB8AC3E}">
        <p14:creationId xmlns:p14="http://schemas.microsoft.com/office/powerpoint/2010/main" val="2550261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0105C9-46A5-4A6C-A87C-F98CF9BEA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D4B910-3401-4BB1-8BD4-497875C87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9DD718A-6F43-44C4-8BC4-A121931E2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3B73904-5AF6-46E3-8934-B4407BC3921A}"/>
              </a:ext>
            </a:extLst>
          </p:cNvPr>
          <p:cNvSpPr>
            <a:spLocks noGrp="1"/>
          </p:cNvSpPr>
          <p:nvPr>
            <p:ph type="dt" sz="half" idx="10"/>
          </p:nvPr>
        </p:nvSpPr>
        <p:spPr/>
        <p:txBody>
          <a:bodyPr/>
          <a:lstStyle/>
          <a:p>
            <a:fld id="{567F4A3E-3833-4590-B1E9-6C1B0BFE4E8A}" type="datetimeFigureOut">
              <a:rPr lang="en-US" smtClean="0"/>
              <a:t>6/17/2019</a:t>
            </a:fld>
            <a:endParaRPr lang="en-US"/>
          </a:p>
        </p:txBody>
      </p:sp>
      <p:sp>
        <p:nvSpPr>
          <p:cNvPr id="6" name="Footer Placeholder 5">
            <a:extLst>
              <a:ext uri="{FF2B5EF4-FFF2-40B4-BE49-F238E27FC236}">
                <a16:creationId xmlns="" xmlns:a16="http://schemas.microsoft.com/office/drawing/2014/main" id="{7DEF1CD9-DDBB-4247-9690-629EF1704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12C665A-2AE3-457C-89B8-7BC28BE9217E}"/>
              </a:ext>
            </a:extLst>
          </p:cNvPr>
          <p:cNvSpPr>
            <a:spLocks noGrp="1"/>
          </p:cNvSpPr>
          <p:nvPr>
            <p:ph type="sldNum" sz="quarter" idx="12"/>
          </p:nvPr>
        </p:nvSpPr>
        <p:spPr/>
        <p:txBody>
          <a:bodyPr/>
          <a:lstStyle/>
          <a:p>
            <a:fld id="{9C331F38-4398-4362-B887-E373F3B87E22}" type="slidenum">
              <a:rPr lang="en-US" smtClean="0"/>
              <a:t>‹#›</a:t>
            </a:fld>
            <a:endParaRPr lang="en-US"/>
          </a:p>
        </p:txBody>
      </p:sp>
    </p:spTree>
    <p:extLst>
      <p:ext uri="{BB962C8B-B14F-4D97-AF65-F5344CB8AC3E}">
        <p14:creationId xmlns:p14="http://schemas.microsoft.com/office/powerpoint/2010/main" val="3427120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6A7C39-80F5-41C2-8DAB-28A2A8ACA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D96B93D-5ED6-4A5F-8110-17CA57CAE1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41D1CB3-192A-4A48-A76B-23A5FDA8AB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7B2CAE1-6B2C-4B70-9FCC-2A1E70EC2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14573010-5125-4627-91F6-DED55C5A58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CBFBF2A-5AF3-4B75-A454-A16CDF019C42}"/>
              </a:ext>
            </a:extLst>
          </p:cNvPr>
          <p:cNvSpPr>
            <a:spLocks noGrp="1"/>
          </p:cNvSpPr>
          <p:nvPr>
            <p:ph type="dt" sz="half" idx="10"/>
          </p:nvPr>
        </p:nvSpPr>
        <p:spPr/>
        <p:txBody>
          <a:bodyPr/>
          <a:lstStyle/>
          <a:p>
            <a:fld id="{567F4A3E-3833-4590-B1E9-6C1B0BFE4E8A}" type="datetimeFigureOut">
              <a:rPr lang="en-US" smtClean="0"/>
              <a:t>6/17/2019</a:t>
            </a:fld>
            <a:endParaRPr lang="en-US"/>
          </a:p>
        </p:txBody>
      </p:sp>
      <p:sp>
        <p:nvSpPr>
          <p:cNvPr id="8" name="Footer Placeholder 7">
            <a:extLst>
              <a:ext uri="{FF2B5EF4-FFF2-40B4-BE49-F238E27FC236}">
                <a16:creationId xmlns="" xmlns:a16="http://schemas.microsoft.com/office/drawing/2014/main" id="{4B1365E0-A131-4D72-A2A8-566D162006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AA4E78F-E44E-4952-9435-4AD80AF24199}"/>
              </a:ext>
            </a:extLst>
          </p:cNvPr>
          <p:cNvSpPr>
            <a:spLocks noGrp="1"/>
          </p:cNvSpPr>
          <p:nvPr>
            <p:ph type="sldNum" sz="quarter" idx="12"/>
          </p:nvPr>
        </p:nvSpPr>
        <p:spPr/>
        <p:txBody>
          <a:bodyPr/>
          <a:lstStyle/>
          <a:p>
            <a:fld id="{9C331F38-4398-4362-B887-E373F3B87E22}" type="slidenum">
              <a:rPr lang="en-US" smtClean="0"/>
              <a:t>‹#›</a:t>
            </a:fld>
            <a:endParaRPr lang="en-US"/>
          </a:p>
        </p:txBody>
      </p:sp>
    </p:spTree>
    <p:extLst>
      <p:ext uri="{BB962C8B-B14F-4D97-AF65-F5344CB8AC3E}">
        <p14:creationId xmlns:p14="http://schemas.microsoft.com/office/powerpoint/2010/main" val="302587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326B5D35-4568-4FDD-80C6-0E09E7D39050}" type="datetimeFigureOut">
              <a:rPr lang="en-US" smtClean="0"/>
              <a:t>6/17/2019</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C1CF073E-2F63-4BDB-A582-572A16F3333B}" type="slidenum">
              <a:rPr lang="en-US" smtClean="0"/>
              <a:t>‹#›</a:t>
            </a:fld>
            <a:endParaRPr lang="en-US"/>
          </a:p>
        </p:txBody>
      </p:sp>
    </p:spTree>
    <p:extLst>
      <p:ext uri="{BB962C8B-B14F-4D97-AF65-F5344CB8AC3E}">
        <p14:creationId xmlns:p14="http://schemas.microsoft.com/office/powerpoint/2010/main" val="528714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26B4F5-B0DB-42BF-AD5E-237743D3EC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D4B2D4F-28D4-4BB3-830D-56190BCD3FE0}"/>
              </a:ext>
            </a:extLst>
          </p:cNvPr>
          <p:cNvSpPr>
            <a:spLocks noGrp="1"/>
          </p:cNvSpPr>
          <p:nvPr>
            <p:ph type="dt" sz="half" idx="10"/>
          </p:nvPr>
        </p:nvSpPr>
        <p:spPr/>
        <p:txBody>
          <a:bodyPr/>
          <a:lstStyle/>
          <a:p>
            <a:fld id="{567F4A3E-3833-4590-B1E9-6C1B0BFE4E8A}" type="datetimeFigureOut">
              <a:rPr lang="en-US" smtClean="0"/>
              <a:t>6/17/2019</a:t>
            </a:fld>
            <a:endParaRPr lang="en-US"/>
          </a:p>
        </p:txBody>
      </p:sp>
      <p:sp>
        <p:nvSpPr>
          <p:cNvPr id="4" name="Footer Placeholder 3">
            <a:extLst>
              <a:ext uri="{FF2B5EF4-FFF2-40B4-BE49-F238E27FC236}">
                <a16:creationId xmlns="" xmlns:a16="http://schemas.microsoft.com/office/drawing/2014/main" id="{A00CAC97-B664-467A-A9C1-7988659617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0A32184-318D-40CC-A56C-A2F291C0B7E0}"/>
              </a:ext>
            </a:extLst>
          </p:cNvPr>
          <p:cNvSpPr>
            <a:spLocks noGrp="1"/>
          </p:cNvSpPr>
          <p:nvPr>
            <p:ph type="sldNum" sz="quarter" idx="12"/>
          </p:nvPr>
        </p:nvSpPr>
        <p:spPr/>
        <p:txBody>
          <a:bodyPr/>
          <a:lstStyle/>
          <a:p>
            <a:fld id="{9C331F38-4398-4362-B887-E373F3B87E22}" type="slidenum">
              <a:rPr lang="en-US" smtClean="0"/>
              <a:t>‹#›</a:t>
            </a:fld>
            <a:endParaRPr lang="en-US"/>
          </a:p>
        </p:txBody>
      </p:sp>
    </p:spTree>
    <p:extLst>
      <p:ext uri="{BB962C8B-B14F-4D97-AF65-F5344CB8AC3E}">
        <p14:creationId xmlns:p14="http://schemas.microsoft.com/office/powerpoint/2010/main" val="1431057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AFB33F3-46DE-4319-B55E-43D5F1041D4A}"/>
              </a:ext>
            </a:extLst>
          </p:cNvPr>
          <p:cNvSpPr>
            <a:spLocks noGrp="1"/>
          </p:cNvSpPr>
          <p:nvPr>
            <p:ph type="dt" sz="half" idx="10"/>
          </p:nvPr>
        </p:nvSpPr>
        <p:spPr/>
        <p:txBody>
          <a:bodyPr/>
          <a:lstStyle/>
          <a:p>
            <a:fld id="{567F4A3E-3833-4590-B1E9-6C1B0BFE4E8A}" type="datetimeFigureOut">
              <a:rPr lang="en-US" smtClean="0"/>
              <a:t>6/17/2019</a:t>
            </a:fld>
            <a:endParaRPr lang="en-US"/>
          </a:p>
        </p:txBody>
      </p:sp>
      <p:sp>
        <p:nvSpPr>
          <p:cNvPr id="3" name="Footer Placeholder 2">
            <a:extLst>
              <a:ext uri="{FF2B5EF4-FFF2-40B4-BE49-F238E27FC236}">
                <a16:creationId xmlns="" xmlns:a16="http://schemas.microsoft.com/office/drawing/2014/main" id="{9A826B08-906C-4FFE-9410-14849A1156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813765D-20DF-4F44-BCD5-180BC13163B6}"/>
              </a:ext>
            </a:extLst>
          </p:cNvPr>
          <p:cNvSpPr>
            <a:spLocks noGrp="1"/>
          </p:cNvSpPr>
          <p:nvPr>
            <p:ph type="sldNum" sz="quarter" idx="12"/>
          </p:nvPr>
        </p:nvSpPr>
        <p:spPr/>
        <p:txBody>
          <a:bodyPr/>
          <a:lstStyle/>
          <a:p>
            <a:fld id="{9C331F38-4398-4362-B887-E373F3B87E22}" type="slidenum">
              <a:rPr lang="en-US" smtClean="0"/>
              <a:t>‹#›</a:t>
            </a:fld>
            <a:endParaRPr lang="en-US"/>
          </a:p>
        </p:txBody>
      </p:sp>
    </p:spTree>
    <p:extLst>
      <p:ext uri="{BB962C8B-B14F-4D97-AF65-F5344CB8AC3E}">
        <p14:creationId xmlns:p14="http://schemas.microsoft.com/office/powerpoint/2010/main" val="746545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2061D9-DDC3-470B-9153-944A0FC73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01020F4-C1AE-4E3C-8C6B-D0E1E7B32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BEF02B8-F747-48E6-9CBE-53F8DC5256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B356D5C-58FB-4A3A-A1D8-F11746663226}"/>
              </a:ext>
            </a:extLst>
          </p:cNvPr>
          <p:cNvSpPr>
            <a:spLocks noGrp="1"/>
          </p:cNvSpPr>
          <p:nvPr>
            <p:ph type="dt" sz="half" idx="10"/>
          </p:nvPr>
        </p:nvSpPr>
        <p:spPr/>
        <p:txBody>
          <a:bodyPr/>
          <a:lstStyle/>
          <a:p>
            <a:fld id="{567F4A3E-3833-4590-B1E9-6C1B0BFE4E8A}" type="datetimeFigureOut">
              <a:rPr lang="en-US" smtClean="0"/>
              <a:t>6/17/2019</a:t>
            </a:fld>
            <a:endParaRPr lang="en-US"/>
          </a:p>
        </p:txBody>
      </p:sp>
      <p:sp>
        <p:nvSpPr>
          <p:cNvPr id="6" name="Footer Placeholder 5">
            <a:extLst>
              <a:ext uri="{FF2B5EF4-FFF2-40B4-BE49-F238E27FC236}">
                <a16:creationId xmlns="" xmlns:a16="http://schemas.microsoft.com/office/drawing/2014/main" id="{F8FB9F82-7959-4D2C-8CCA-B42C02A18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5AB8AC9-0E7D-4372-8292-853CAB05E19A}"/>
              </a:ext>
            </a:extLst>
          </p:cNvPr>
          <p:cNvSpPr>
            <a:spLocks noGrp="1"/>
          </p:cNvSpPr>
          <p:nvPr>
            <p:ph type="sldNum" sz="quarter" idx="12"/>
          </p:nvPr>
        </p:nvSpPr>
        <p:spPr/>
        <p:txBody>
          <a:bodyPr/>
          <a:lstStyle/>
          <a:p>
            <a:fld id="{9C331F38-4398-4362-B887-E373F3B87E22}" type="slidenum">
              <a:rPr lang="en-US" smtClean="0"/>
              <a:t>‹#›</a:t>
            </a:fld>
            <a:endParaRPr lang="en-US"/>
          </a:p>
        </p:txBody>
      </p:sp>
    </p:spTree>
    <p:extLst>
      <p:ext uri="{BB962C8B-B14F-4D97-AF65-F5344CB8AC3E}">
        <p14:creationId xmlns:p14="http://schemas.microsoft.com/office/powerpoint/2010/main" val="2131412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3515D0-1137-486E-8A6F-E15E57AFA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ECCBAB6-2F4D-45F9-8337-C40D77999A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C3869A3-05AD-457B-AA38-DD53B3382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DEF3363-F7E7-4CD1-9A4E-3A2305D12500}"/>
              </a:ext>
            </a:extLst>
          </p:cNvPr>
          <p:cNvSpPr>
            <a:spLocks noGrp="1"/>
          </p:cNvSpPr>
          <p:nvPr>
            <p:ph type="dt" sz="half" idx="10"/>
          </p:nvPr>
        </p:nvSpPr>
        <p:spPr/>
        <p:txBody>
          <a:bodyPr/>
          <a:lstStyle/>
          <a:p>
            <a:fld id="{567F4A3E-3833-4590-B1E9-6C1B0BFE4E8A}" type="datetimeFigureOut">
              <a:rPr lang="en-US" smtClean="0"/>
              <a:t>6/17/2019</a:t>
            </a:fld>
            <a:endParaRPr lang="en-US"/>
          </a:p>
        </p:txBody>
      </p:sp>
      <p:sp>
        <p:nvSpPr>
          <p:cNvPr id="6" name="Footer Placeholder 5">
            <a:extLst>
              <a:ext uri="{FF2B5EF4-FFF2-40B4-BE49-F238E27FC236}">
                <a16:creationId xmlns="" xmlns:a16="http://schemas.microsoft.com/office/drawing/2014/main" id="{EF6B3D06-3336-4B8C-84A6-B63D09FEB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775449C-AACF-4F16-B0BA-4362050815D8}"/>
              </a:ext>
            </a:extLst>
          </p:cNvPr>
          <p:cNvSpPr>
            <a:spLocks noGrp="1"/>
          </p:cNvSpPr>
          <p:nvPr>
            <p:ph type="sldNum" sz="quarter" idx="12"/>
          </p:nvPr>
        </p:nvSpPr>
        <p:spPr/>
        <p:txBody>
          <a:bodyPr/>
          <a:lstStyle/>
          <a:p>
            <a:fld id="{9C331F38-4398-4362-B887-E373F3B87E22}" type="slidenum">
              <a:rPr lang="en-US" smtClean="0"/>
              <a:t>‹#›</a:t>
            </a:fld>
            <a:endParaRPr lang="en-US"/>
          </a:p>
        </p:txBody>
      </p:sp>
    </p:spTree>
    <p:extLst>
      <p:ext uri="{BB962C8B-B14F-4D97-AF65-F5344CB8AC3E}">
        <p14:creationId xmlns:p14="http://schemas.microsoft.com/office/powerpoint/2010/main" val="519750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D699C1-B5AB-412A-898A-90970D8E26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9FC3E42-7DFF-4F06-BF42-DC29A67C78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4AEEB2-32B8-4C66-80CD-47555669891A}"/>
              </a:ext>
            </a:extLst>
          </p:cNvPr>
          <p:cNvSpPr>
            <a:spLocks noGrp="1"/>
          </p:cNvSpPr>
          <p:nvPr>
            <p:ph type="dt" sz="half" idx="10"/>
          </p:nvPr>
        </p:nvSpPr>
        <p:spPr/>
        <p:txBody>
          <a:bodyPr/>
          <a:lstStyle/>
          <a:p>
            <a:fld id="{567F4A3E-3833-4590-B1E9-6C1B0BFE4E8A}" type="datetimeFigureOut">
              <a:rPr lang="en-US" smtClean="0"/>
              <a:t>6/17/2019</a:t>
            </a:fld>
            <a:endParaRPr lang="en-US"/>
          </a:p>
        </p:txBody>
      </p:sp>
      <p:sp>
        <p:nvSpPr>
          <p:cNvPr id="5" name="Footer Placeholder 4">
            <a:extLst>
              <a:ext uri="{FF2B5EF4-FFF2-40B4-BE49-F238E27FC236}">
                <a16:creationId xmlns="" xmlns:a16="http://schemas.microsoft.com/office/drawing/2014/main" id="{DD796C1B-57B1-437B-AC11-AF8A05575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B139C05-DF8F-4342-A390-70B8E8BCF3AC}"/>
              </a:ext>
            </a:extLst>
          </p:cNvPr>
          <p:cNvSpPr>
            <a:spLocks noGrp="1"/>
          </p:cNvSpPr>
          <p:nvPr>
            <p:ph type="sldNum" sz="quarter" idx="12"/>
          </p:nvPr>
        </p:nvSpPr>
        <p:spPr/>
        <p:txBody>
          <a:bodyPr/>
          <a:lstStyle/>
          <a:p>
            <a:fld id="{9C331F38-4398-4362-B887-E373F3B87E22}" type="slidenum">
              <a:rPr lang="en-US" smtClean="0"/>
              <a:t>‹#›</a:t>
            </a:fld>
            <a:endParaRPr lang="en-US"/>
          </a:p>
        </p:txBody>
      </p:sp>
    </p:spTree>
    <p:extLst>
      <p:ext uri="{BB962C8B-B14F-4D97-AF65-F5344CB8AC3E}">
        <p14:creationId xmlns:p14="http://schemas.microsoft.com/office/powerpoint/2010/main" val="340198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09784AA-C756-46C6-B0BD-E289732C44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A355CB8-6618-4063-816F-A8C5EF40D7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8176BD-B23D-4F03-81CF-981292846370}"/>
              </a:ext>
            </a:extLst>
          </p:cNvPr>
          <p:cNvSpPr>
            <a:spLocks noGrp="1"/>
          </p:cNvSpPr>
          <p:nvPr>
            <p:ph type="dt" sz="half" idx="10"/>
          </p:nvPr>
        </p:nvSpPr>
        <p:spPr/>
        <p:txBody>
          <a:bodyPr/>
          <a:lstStyle/>
          <a:p>
            <a:fld id="{567F4A3E-3833-4590-B1E9-6C1B0BFE4E8A}" type="datetimeFigureOut">
              <a:rPr lang="en-US" smtClean="0"/>
              <a:t>6/17/2019</a:t>
            </a:fld>
            <a:endParaRPr lang="en-US"/>
          </a:p>
        </p:txBody>
      </p:sp>
      <p:sp>
        <p:nvSpPr>
          <p:cNvPr id="5" name="Footer Placeholder 4">
            <a:extLst>
              <a:ext uri="{FF2B5EF4-FFF2-40B4-BE49-F238E27FC236}">
                <a16:creationId xmlns="" xmlns:a16="http://schemas.microsoft.com/office/drawing/2014/main" id="{8E13D21A-7A74-4E99-A4F0-11BB6EC9D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6C81301-857D-4A2D-80F3-99FC08563DA4}"/>
              </a:ext>
            </a:extLst>
          </p:cNvPr>
          <p:cNvSpPr>
            <a:spLocks noGrp="1"/>
          </p:cNvSpPr>
          <p:nvPr>
            <p:ph type="sldNum" sz="quarter" idx="12"/>
          </p:nvPr>
        </p:nvSpPr>
        <p:spPr/>
        <p:txBody>
          <a:bodyPr/>
          <a:lstStyle/>
          <a:p>
            <a:fld id="{9C331F38-4398-4362-B887-E373F3B87E22}" type="slidenum">
              <a:rPr lang="en-US" smtClean="0"/>
              <a:t>‹#›</a:t>
            </a:fld>
            <a:endParaRPr lang="en-US"/>
          </a:p>
        </p:txBody>
      </p:sp>
    </p:spTree>
    <p:extLst>
      <p:ext uri="{BB962C8B-B14F-4D97-AF65-F5344CB8AC3E}">
        <p14:creationId xmlns:p14="http://schemas.microsoft.com/office/powerpoint/2010/main" val="74868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326B5D35-4568-4FDD-80C6-0E09E7D39050}" type="datetimeFigureOut">
              <a:rPr lang="en-US" smtClean="0"/>
              <a:t>6/17/2019</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C1CF073E-2F63-4BDB-A582-572A16F3333B}" type="slidenum">
              <a:rPr lang="en-US" smtClean="0"/>
              <a:t>‹#›</a:t>
            </a:fld>
            <a:endParaRPr lang="en-US"/>
          </a:p>
        </p:txBody>
      </p:sp>
    </p:spTree>
    <p:extLst>
      <p:ext uri="{BB962C8B-B14F-4D97-AF65-F5344CB8AC3E}">
        <p14:creationId xmlns:p14="http://schemas.microsoft.com/office/powerpoint/2010/main" val="20653757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7821429" y="6238816"/>
            <a:ext cx="2753746" cy="323968"/>
          </a:xfrm>
          <a:prstGeom prst="rect">
            <a:avLst/>
          </a:prstGeom>
        </p:spPr>
        <p:txBody>
          <a:bodyPr/>
          <a:lstStyle/>
          <a:p>
            <a:fld id="{326B5D35-4568-4FDD-80C6-0E09E7D39050}" type="datetimeFigureOut">
              <a:rPr lang="en-US" smtClean="0"/>
              <a:t>6/17/2019</a:t>
            </a:fld>
            <a:endParaRPr lang="en-US"/>
          </a:p>
        </p:txBody>
      </p:sp>
      <p:sp>
        <p:nvSpPr>
          <p:cNvPr id="9" name="Footer Placeholder 8"/>
          <p:cNvSpPr>
            <a:spLocks noGrp="1"/>
          </p:cNvSpPr>
          <p:nvPr>
            <p:ph type="ftr" sz="quarter" idx="11"/>
          </p:nvPr>
        </p:nvSpPr>
        <p:spPr>
          <a:xfrm>
            <a:off x="1600200" y="6236208"/>
            <a:ext cx="5901189" cy="320040"/>
          </a:xfrm>
          <a:prstGeom prst="rect">
            <a:avLst/>
          </a:prstGeom>
        </p:spPr>
        <p:txBody>
          <a:bodyPr/>
          <a:lstStyle/>
          <a:p>
            <a:endParaRPr lang="en-US"/>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C1CF073E-2F63-4BDB-A582-572A16F3333B}" type="slidenum">
              <a:rPr lang="en-US" smtClean="0"/>
              <a:t>‹#›</a:t>
            </a:fld>
            <a:endParaRPr lang="en-US"/>
          </a:p>
        </p:txBody>
      </p:sp>
    </p:spTree>
    <p:extLst>
      <p:ext uri="{BB962C8B-B14F-4D97-AF65-F5344CB8AC3E}">
        <p14:creationId xmlns:p14="http://schemas.microsoft.com/office/powerpoint/2010/main" val="299615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326B5D35-4568-4FDD-80C6-0E09E7D39050}" type="datetimeFigureOut">
              <a:rPr lang="en-US" smtClean="0"/>
              <a:t>6/17/2019</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C1CF073E-2F63-4BDB-A582-572A16F3333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44723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821429" y="6238816"/>
            <a:ext cx="2753746" cy="323968"/>
          </a:xfrm>
          <a:prstGeom prst="rect">
            <a:avLst/>
          </a:prstGeom>
        </p:spPr>
        <p:txBody>
          <a:bodyPr/>
          <a:lstStyle/>
          <a:p>
            <a:fld id="{326B5D35-4568-4FDD-80C6-0E09E7D39050}" type="datetimeFigureOut">
              <a:rPr lang="en-US" smtClean="0"/>
              <a:t>6/17/2019</a:t>
            </a:fld>
            <a:endParaRPr lang="en-US"/>
          </a:p>
        </p:txBody>
      </p:sp>
      <p:sp>
        <p:nvSpPr>
          <p:cNvPr id="4" name="Footer Placeholder 3"/>
          <p:cNvSpPr>
            <a:spLocks noGrp="1"/>
          </p:cNvSpPr>
          <p:nvPr>
            <p:ph type="ftr" sz="quarter" idx="11"/>
          </p:nvPr>
        </p:nvSpPr>
        <p:spPr>
          <a:xfrm>
            <a:off x="1600200" y="6236208"/>
            <a:ext cx="5901189" cy="320040"/>
          </a:xfrm>
          <a:prstGeom prst="rect">
            <a:avLst/>
          </a:prstGeom>
        </p:spPr>
        <p:txBody>
          <a:bodyPr/>
          <a:lstStyle/>
          <a:p>
            <a:endParaRPr lang="en-US"/>
          </a:p>
        </p:txBody>
      </p:sp>
      <p:sp>
        <p:nvSpPr>
          <p:cNvPr id="5" name="Slide Number Placeholder 4"/>
          <p:cNvSpPr>
            <a:spLocks noGrp="1"/>
          </p:cNvSpPr>
          <p:nvPr>
            <p:ph type="sldNum" sz="quarter" idx="12"/>
          </p:nvPr>
        </p:nvSpPr>
        <p:spPr>
          <a:xfrm>
            <a:off x="10758922" y="6217920"/>
            <a:ext cx="365760" cy="365760"/>
          </a:xfrm>
          <a:prstGeom prst="ellipse">
            <a:avLst/>
          </a:prstGeom>
        </p:spPr>
        <p:txBody>
          <a:bodyPr/>
          <a:lstStyle/>
          <a:p>
            <a:fld id="{C1CF073E-2F63-4BDB-A582-572A16F3333B}" type="slidenum">
              <a:rPr lang="en-US" smtClean="0"/>
              <a:t>‹#›</a:t>
            </a:fld>
            <a:endParaRPr lang="en-US"/>
          </a:p>
        </p:txBody>
      </p:sp>
    </p:spTree>
    <p:extLst>
      <p:ext uri="{BB962C8B-B14F-4D97-AF65-F5344CB8AC3E}">
        <p14:creationId xmlns:p14="http://schemas.microsoft.com/office/powerpoint/2010/main" val="1970106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1429" y="6238816"/>
            <a:ext cx="2753746" cy="323968"/>
          </a:xfrm>
          <a:prstGeom prst="rect">
            <a:avLst/>
          </a:prstGeom>
        </p:spPr>
        <p:txBody>
          <a:bodyPr/>
          <a:lstStyle/>
          <a:p>
            <a:fld id="{326B5D35-4568-4FDD-80C6-0E09E7D39050}" type="datetimeFigureOut">
              <a:rPr lang="en-US" smtClean="0"/>
              <a:t>6/17/2019</a:t>
            </a:fld>
            <a:endParaRPr lang="en-US"/>
          </a:p>
        </p:txBody>
      </p:sp>
      <p:sp>
        <p:nvSpPr>
          <p:cNvPr id="3" name="Footer Placeholder 2"/>
          <p:cNvSpPr>
            <a:spLocks noGrp="1"/>
          </p:cNvSpPr>
          <p:nvPr>
            <p:ph type="ftr" sz="quarter" idx="11"/>
          </p:nvPr>
        </p:nvSpPr>
        <p:spPr>
          <a:xfrm>
            <a:off x="1600200" y="6236208"/>
            <a:ext cx="5901189" cy="320040"/>
          </a:xfrm>
          <a:prstGeom prst="rect">
            <a:avLst/>
          </a:prstGeom>
        </p:spPr>
        <p:txBody>
          <a:bodyPr/>
          <a:lstStyle/>
          <a:p>
            <a:endParaRPr lang="en-US"/>
          </a:p>
        </p:txBody>
      </p:sp>
      <p:sp>
        <p:nvSpPr>
          <p:cNvPr id="4" name="Slide Number Placeholder 3"/>
          <p:cNvSpPr>
            <a:spLocks noGrp="1"/>
          </p:cNvSpPr>
          <p:nvPr>
            <p:ph type="sldNum" sz="quarter" idx="12"/>
          </p:nvPr>
        </p:nvSpPr>
        <p:spPr>
          <a:xfrm>
            <a:off x="10758922" y="6217920"/>
            <a:ext cx="365760" cy="365760"/>
          </a:xfrm>
          <a:prstGeom prst="ellipse">
            <a:avLst/>
          </a:prstGeom>
        </p:spPr>
        <p:txBody>
          <a:bodyPr/>
          <a:lstStyle/>
          <a:p>
            <a:fld id="{C1CF073E-2F63-4BDB-A582-572A16F3333B}" type="slidenum">
              <a:rPr lang="en-US" smtClean="0"/>
              <a:t>‹#›</a:t>
            </a:fld>
            <a:endParaRPr lang="en-US"/>
          </a:p>
        </p:txBody>
      </p:sp>
    </p:spTree>
    <p:extLst>
      <p:ext uri="{BB962C8B-B14F-4D97-AF65-F5344CB8AC3E}">
        <p14:creationId xmlns:p14="http://schemas.microsoft.com/office/powerpoint/2010/main" val="424335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a:xfrm>
            <a:off x="7821429" y="6238816"/>
            <a:ext cx="2753746" cy="323968"/>
          </a:xfrm>
          <a:prstGeom prst="rect">
            <a:avLst/>
          </a:prstGeom>
        </p:spPr>
        <p:txBody>
          <a:bodyPr/>
          <a:lstStyle/>
          <a:p>
            <a:fld id="{326B5D35-4568-4FDD-80C6-0E09E7D39050}" type="datetimeFigureOut">
              <a:rPr lang="en-US" smtClean="0"/>
              <a:t>6/17/2019</a:t>
            </a:fld>
            <a:endParaRPr lang="en-US"/>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a:xfrm>
            <a:off x="10758922" y="6217920"/>
            <a:ext cx="365760" cy="365760"/>
          </a:xfrm>
          <a:prstGeom prst="ellipse">
            <a:avLst/>
          </a:prstGeom>
        </p:spPr>
        <p:txBody>
          <a:bodyPr/>
          <a:lstStyle/>
          <a:p>
            <a:fld id="{C1CF073E-2F63-4BDB-A582-572A16F3333B}" type="slidenum">
              <a:rPr lang="en-US" smtClean="0"/>
              <a:t>‹#›</a:t>
            </a:fld>
            <a:endParaRPr lang="en-US"/>
          </a:p>
        </p:txBody>
      </p:sp>
    </p:spTree>
    <p:extLst>
      <p:ext uri="{BB962C8B-B14F-4D97-AF65-F5344CB8AC3E}">
        <p14:creationId xmlns:p14="http://schemas.microsoft.com/office/powerpoint/2010/main" val="1523478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a:xfrm>
            <a:off x="7821429" y="6238816"/>
            <a:ext cx="2753746"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326B5D35-4568-4FDD-80C6-0E09E7D39050}" type="datetimeFigureOut">
              <a:rPr lang="en-US" smtClean="0"/>
              <a:t>6/17/2019</a:t>
            </a:fld>
            <a:endParaRPr lang="en-US"/>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C1CF073E-2F63-4BDB-A582-572A16F3333B}" type="slidenum">
              <a:rPr lang="en-US" smtClean="0"/>
              <a:t>‹#›</a:t>
            </a:fld>
            <a:endParaRPr lang="en-US"/>
          </a:p>
        </p:txBody>
      </p:sp>
    </p:spTree>
    <p:extLst>
      <p:ext uri="{BB962C8B-B14F-4D97-AF65-F5344CB8AC3E}">
        <p14:creationId xmlns:p14="http://schemas.microsoft.com/office/powerpoint/2010/main" val="97763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057400" y="964692"/>
            <a:ext cx="8020050"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 xmlns:a16="http://schemas.microsoft.com/office/drawing/2014/main" id="{A1428065-75FA-524E-A1A7-F2F6BCE8D0A7}"/>
              </a:ext>
            </a:extLst>
          </p:cNvPr>
          <p:cNvPicPr>
            <a:picLocks noChangeAspect="1"/>
          </p:cNvPicPr>
          <p:nvPr userDrawn="1"/>
        </p:nvPicPr>
        <p:blipFill>
          <a:blip r:embed="rId16"/>
          <a:stretch>
            <a:fillRect/>
          </a:stretch>
        </p:blipFill>
        <p:spPr>
          <a:xfrm>
            <a:off x="368461" y="6061710"/>
            <a:ext cx="431800" cy="495300"/>
          </a:xfrm>
          <a:prstGeom prst="rect">
            <a:avLst/>
          </a:prstGeom>
        </p:spPr>
      </p:pic>
      <p:sp>
        <p:nvSpPr>
          <p:cNvPr id="8" name="TextBox 7">
            <a:extLst>
              <a:ext uri="{FF2B5EF4-FFF2-40B4-BE49-F238E27FC236}">
                <a16:creationId xmlns="" xmlns:a16="http://schemas.microsoft.com/office/drawing/2014/main" id="{9433C819-0584-354D-99C7-CEA6A3AAC4C8}"/>
              </a:ext>
            </a:extLst>
          </p:cNvPr>
          <p:cNvSpPr txBox="1"/>
          <p:nvPr userDrawn="1"/>
        </p:nvSpPr>
        <p:spPr>
          <a:xfrm>
            <a:off x="7482069" y="6458906"/>
            <a:ext cx="4508500" cy="196208"/>
          </a:xfrm>
          <a:prstGeom prst="rect">
            <a:avLst/>
          </a:prstGeom>
          <a:noFill/>
        </p:spPr>
        <p:txBody>
          <a:bodyPr wrap="square" rtlCol="0">
            <a:spAutoFit/>
          </a:bodyPr>
          <a:lstStyle/>
          <a:p>
            <a:pPr marL="0" marR="0" indent="0" algn="r" defTabSz="342900" rtl="0" eaLnBrk="1" fontAlgn="auto" latinLnBrk="0" hangingPunct="1">
              <a:lnSpc>
                <a:spcPct val="100000"/>
              </a:lnSpc>
              <a:spcBef>
                <a:spcPts val="0"/>
              </a:spcBef>
              <a:spcAft>
                <a:spcPts val="0"/>
              </a:spcAft>
              <a:buClrTx/>
              <a:buSzTx/>
              <a:buFontTx/>
              <a:buNone/>
              <a:tabLst/>
              <a:defRPr/>
            </a:pPr>
            <a:r>
              <a:rPr lang="en-US" sz="675" b="0" i="0" kern="1200" baseline="0" dirty="0">
                <a:solidFill>
                  <a:schemeClr val="bg1"/>
                </a:solidFill>
                <a:latin typeface="Arial" charset="0"/>
                <a:ea typeface="Arial" charset="0"/>
                <a:cs typeface="Arial" charset="0"/>
              </a:rPr>
              <a:t>© 2019 Texas Association of School Boards, Inc. All rights reserved.</a:t>
            </a:r>
          </a:p>
        </p:txBody>
      </p:sp>
    </p:spTree>
    <p:extLst>
      <p:ext uri="{BB962C8B-B14F-4D97-AF65-F5344CB8AC3E}">
        <p14:creationId xmlns:p14="http://schemas.microsoft.com/office/powerpoint/2010/main" val="473347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7" r:id="rId12"/>
    <p:sldLayoutId id="2147483689" r:id="rId13"/>
    <p:sldLayoutId id="2147483690" r:id="rId14"/>
  </p:sldLayoutIdLst>
  <p:txStyles>
    <p:titleStyle>
      <a:lvl1pPr algn="ctr" defTabSz="914400" rtl="0" eaLnBrk="1" latinLnBrk="0" hangingPunct="1">
        <a:lnSpc>
          <a:spcPct val="90000"/>
        </a:lnSpc>
        <a:spcBef>
          <a:spcPct val="0"/>
        </a:spcBef>
        <a:buNone/>
        <a:defRPr sz="2800" b="1"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bg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85C3B40-CEE5-4667-9F31-2861ACCF9C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D33879E-EF0B-47D0-AA6C-E9F4C36F0D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A9BF0EF-FA1F-483F-8742-C761FD97B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F4A3E-3833-4590-B1E9-6C1B0BFE4E8A}" type="datetimeFigureOut">
              <a:rPr lang="en-US" smtClean="0"/>
              <a:t>6/17/2019</a:t>
            </a:fld>
            <a:endParaRPr lang="en-US"/>
          </a:p>
        </p:txBody>
      </p:sp>
      <p:sp>
        <p:nvSpPr>
          <p:cNvPr id="5" name="Footer Placeholder 4">
            <a:extLst>
              <a:ext uri="{FF2B5EF4-FFF2-40B4-BE49-F238E27FC236}">
                <a16:creationId xmlns="" xmlns:a16="http://schemas.microsoft.com/office/drawing/2014/main" id="{E2207A2F-C94F-4FAA-84E8-4ECE8F439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67FDC04-A261-4442-B5C4-0F04A1BDF3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31F38-4398-4362-B887-E373F3B87E22}" type="slidenum">
              <a:rPr lang="en-US" smtClean="0"/>
              <a:t>‹#›</a:t>
            </a:fld>
            <a:endParaRPr lang="en-US"/>
          </a:p>
        </p:txBody>
      </p:sp>
    </p:spTree>
    <p:extLst>
      <p:ext uri="{BB962C8B-B14F-4D97-AF65-F5344CB8AC3E}">
        <p14:creationId xmlns:p14="http://schemas.microsoft.com/office/powerpoint/2010/main" val="1785597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4.xml"/><Relationship Id="rId11" Type="http://schemas.openxmlformats.org/officeDocument/2006/relationships/image" Target="../media/image13.svg"/><Relationship Id="rId5" Type="http://schemas.openxmlformats.org/officeDocument/2006/relationships/diagramQuickStyle" Target="../diagrams/quickStyle4.xml"/><Relationship Id="rId15" Type="http://schemas.openxmlformats.org/officeDocument/2006/relationships/image" Target="../media/image17.svg"/><Relationship Id="rId10" Type="http://schemas.openxmlformats.org/officeDocument/2006/relationships/image" Target="../media/image8.png"/><Relationship Id="rId4" Type="http://schemas.openxmlformats.org/officeDocument/2006/relationships/diagramLayout" Target="../diagrams/layout4.xml"/><Relationship Id="rId9" Type="http://schemas.openxmlformats.org/officeDocument/2006/relationships/image" Target="../media/image11.svg"/><Relationship Id="rId1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50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7BB5C-C269-4F63-801F-72FC0E76F0F5}"/>
              </a:ext>
            </a:extLst>
          </p:cNvPr>
          <p:cNvSpPr>
            <a:spLocks noGrp="1"/>
          </p:cNvSpPr>
          <p:nvPr>
            <p:ph type="ctrTitle"/>
          </p:nvPr>
        </p:nvSpPr>
        <p:spPr>
          <a:xfrm>
            <a:off x="1632614" y="569167"/>
            <a:ext cx="8926771" cy="3275045"/>
          </a:xfrm>
          <a:noFill/>
          <a:ln>
            <a:solidFill>
              <a:schemeClr val="tx1"/>
            </a:solidFill>
          </a:ln>
        </p:spPr>
        <p:txBody>
          <a:bodyPr>
            <a:normAutofit fontScale="90000"/>
          </a:bodyPr>
          <a:lstStyle/>
          <a:p>
            <a:r>
              <a:rPr lang="en-US" sz="4000" dirty="0">
                <a:solidFill>
                  <a:schemeClr val="tx1"/>
                </a:solidFill>
              </a:rPr>
              <a:t>New laws from the 86</a:t>
            </a:r>
            <a:r>
              <a:rPr lang="en-US" sz="4000" baseline="30000" dirty="0">
                <a:solidFill>
                  <a:schemeClr val="tx1"/>
                </a:solidFill>
              </a:rPr>
              <a:t>th</a:t>
            </a:r>
            <a:r>
              <a:rPr lang="en-US" sz="4000" dirty="0">
                <a:solidFill>
                  <a:schemeClr val="tx1"/>
                </a:solidFill>
              </a:rPr>
              <a:t> Legislative session</a:t>
            </a:r>
            <a:br>
              <a:rPr lang="en-US" sz="4000" dirty="0">
                <a:solidFill>
                  <a:schemeClr val="tx1"/>
                </a:solidFill>
              </a:rPr>
            </a:br>
            <a:r>
              <a:rPr lang="en-US" sz="4000" dirty="0">
                <a:solidFill>
                  <a:schemeClr val="tx1"/>
                </a:solidFill>
              </a:rPr>
              <a:t/>
            </a:r>
            <a:br>
              <a:rPr lang="en-US" sz="4000" dirty="0">
                <a:solidFill>
                  <a:schemeClr val="tx1"/>
                </a:solidFill>
              </a:rPr>
            </a:br>
            <a:r>
              <a:rPr lang="en-US" sz="3100" dirty="0">
                <a:solidFill>
                  <a:schemeClr val="tx1"/>
                </a:solidFill>
              </a:rPr>
              <a:t>national educators law </a:t>
            </a:r>
            <a:r>
              <a:rPr lang="en-US" sz="3100">
                <a:solidFill>
                  <a:schemeClr val="tx1"/>
                </a:solidFill>
              </a:rPr>
              <a:t>institute spring Conference</a:t>
            </a:r>
            <a:r>
              <a:rPr lang="en-US" sz="3100" dirty="0">
                <a:solidFill>
                  <a:schemeClr val="tx1"/>
                </a:solidFill>
              </a:rPr>
              <a:t/>
            </a:r>
            <a:br>
              <a:rPr lang="en-US" sz="3100" dirty="0">
                <a:solidFill>
                  <a:schemeClr val="tx1"/>
                </a:solidFill>
              </a:rPr>
            </a:br>
            <a:r>
              <a:rPr lang="en-US" sz="3100" dirty="0">
                <a:solidFill>
                  <a:schemeClr val="tx1"/>
                </a:solidFill>
              </a:rPr>
              <a:t>June 11-12, 2019</a:t>
            </a:r>
            <a:br>
              <a:rPr lang="en-US" sz="3100" dirty="0">
                <a:solidFill>
                  <a:schemeClr val="tx1"/>
                </a:solidFill>
              </a:rPr>
            </a:br>
            <a:endParaRPr lang="en-US" sz="3100" dirty="0">
              <a:solidFill>
                <a:schemeClr val="tx1"/>
              </a:solidFill>
            </a:endParaRPr>
          </a:p>
        </p:txBody>
      </p:sp>
      <p:sp>
        <p:nvSpPr>
          <p:cNvPr id="3" name="Subtitle 2">
            <a:extLst>
              <a:ext uri="{FF2B5EF4-FFF2-40B4-BE49-F238E27FC236}">
                <a16:creationId xmlns="" xmlns:a16="http://schemas.microsoft.com/office/drawing/2014/main" id="{C5DCC3E2-76CC-4FFF-AD9A-BE9FE89658CA}"/>
              </a:ext>
            </a:extLst>
          </p:cNvPr>
          <p:cNvSpPr>
            <a:spLocks noGrp="1"/>
          </p:cNvSpPr>
          <p:nvPr>
            <p:ph type="subTitle" idx="1"/>
          </p:nvPr>
        </p:nvSpPr>
        <p:spPr>
          <a:xfrm>
            <a:off x="2695194" y="4222033"/>
            <a:ext cx="6801612" cy="1329208"/>
          </a:xfrm>
        </p:spPr>
        <p:txBody>
          <a:bodyPr>
            <a:normAutofit/>
          </a:bodyPr>
          <a:lstStyle/>
          <a:p>
            <a:r>
              <a:rPr lang="en-US" sz="3600" dirty="0"/>
              <a:t>Sarah Orman, Senior Attorney</a:t>
            </a:r>
          </a:p>
          <a:p>
            <a:r>
              <a:rPr lang="en-US" sz="3600" dirty="0"/>
              <a:t>TASB Legal Services</a:t>
            </a:r>
          </a:p>
        </p:txBody>
      </p:sp>
    </p:spTree>
    <p:extLst>
      <p:ext uri="{BB962C8B-B14F-4D97-AF65-F5344CB8AC3E}">
        <p14:creationId xmlns:p14="http://schemas.microsoft.com/office/powerpoint/2010/main" val="3918007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8998C-DAFB-4251-8EBB-2CB265E6B24A}"/>
              </a:ext>
            </a:extLst>
          </p:cNvPr>
          <p:cNvSpPr>
            <a:spLocks noGrp="1"/>
          </p:cNvSpPr>
          <p:nvPr>
            <p:ph type="title"/>
          </p:nvPr>
        </p:nvSpPr>
        <p:spPr>
          <a:xfrm>
            <a:off x="1688567" y="918587"/>
            <a:ext cx="8020050" cy="1188720"/>
          </a:xfrm>
        </p:spPr>
        <p:txBody>
          <a:bodyPr/>
          <a:lstStyle/>
          <a:p>
            <a:r>
              <a:rPr lang="en-US" dirty="0"/>
              <a:t>Parental Notification</a:t>
            </a:r>
          </a:p>
        </p:txBody>
      </p:sp>
      <p:sp>
        <p:nvSpPr>
          <p:cNvPr id="6" name="Content Placeholder 5">
            <a:extLst>
              <a:ext uri="{FF2B5EF4-FFF2-40B4-BE49-F238E27FC236}">
                <a16:creationId xmlns="" xmlns:a16="http://schemas.microsoft.com/office/drawing/2014/main" id="{FFBF7A47-C47B-4490-8CE1-42D8256D8B00}"/>
              </a:ext>
            </a:extLst>
          </p:cNvPr>
          <p:cNvSpPr>
            <a:spLocks noGrp="1"/>
          </p:cNvSpPr>
          <p:nvPr>
            <p:ph sz="half" idx="1"/>
          </p:nvPr>
        </p:nvSpPr>
        <p:spPr>
          <a:xfrm>
            <a:off x="1688567" y="2638044"/>
            <a:ext cx="8020050" cy="3101982"/>
          </a:xfrm>
        </p:spPr>
        <p:txBody>
          <a:bodyPr>
            <a:normAutofit/>
          </a:bodyPr>
          <a:lstStyle/>
          <a:p>
            <a:pPr marL="0" indent="0">
              <a:buNone/>
            </a:pPr>
            <a:r>
              <a:rPr lang="en-US" dirty="0"/>
              <a:t>SB 11 requires emergency operation plan (</a:t>
            </a:r>
            <a:r>
              <a:rPr lang="en-US" dirty="0" err="1"/>
              <a:t>EOP</a:t>
            </a:r>
            <a:r>
              <a:rPr lang="en-US" dirty="0"/>
              <a:t>) to: </a:t>
            </a:r>
          </a:p>
          <a:p>
            <a:pPr marL="461963" indent="-461963"/>
            <a:r>
              <a:rPr lang="en-US" dirty="0"/>
              <a:t>provide for </a:t>
            </a:r>
            <a:r>
              <a:rPr lang="en-US" dirty="0">
                <a:solidFill>
                  <a:srgbClr val="FFFF00"/>
                </a:solidFill>
              </a:rPr>
              <a:t>immediate notification </a:t>
            </a:r>
            <a:r>
              <a:rPr lang="en-US" dirty="0"/>
              <a:t>to parents in circumstances involving a significant threat to the health or safety of students; and </a:t>
            </a:r>
          </a:p>
          <a:p>
            <a:pPr marL="461963" indent="-461963"/>
            <a:r>
              <a:rPr lang="en-US" dirty="0">
                <a:solidFill>
                  <a:srgbClr val="FFFF00"/>
                </a:solidFill>
              </a:rPr>
              <a:t>name</a:t>
            </a:r>
            <a:r>
              <a:rPr lang="en-US" dirty="0"/>
              <a:t> the individual with responsibility for overseeing notification</a:t>
            </a:r>
          </a:p>
        </p:txBody>
      </p:sp>
      <p:sp>
        <p:nvSpPr>
          <p:cNvPr id="4" name="Oval 3">
            <a:extLst>
              <a:ext uri="{FF2B5EF4-FFF2-40B4-BE49-F238E27FC236}">
                <a16:creationId xmlns="" xmlns:a16="http://schemas.microsoft.com/office/drawing/2014/main" id="{94F59605-CDCA-410B-9319-30E13B208E4B}"/>
              </a:ext>
            </a:extLst>
          </p:cNvPr>
          <p:cNvSpPr/>
          <p:nvPr/>
        </p:nvSpPr>
        <p:spPr>
          <a:xfrm>
            <a:off x="10331938" y="156308"/>
            <a:ext cx="1647226" cy="1552067"/>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11</a:t>
            </a:r>
          </a:p>
        </p:txBody>
      </p:sp>
    </p:spTree>
    <p:extLst>
      <p:ext uri="{BB962C8B-B14F-4D97-AF65-F5344CB8AC3E}">
        <p14:creationId xmlns:p14="http://schemas.microsoft.com/office/powerpoint/2010/main" val="361581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3">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E20883B9-6803-4018-8DE7-6420CD5B5CB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endParaRPr lang="en-US" sz="3000" kern="1200" cap="all" spc="200" baseline="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6B99DF76-ECDD-4BC7-B101-5A2F1FF6691F}"/>
              </a:ext>
            </a:extLst>
          </p:cNvPr>
          <p:cNvSpPr>
            <a:spLocks noGrp="1"/>
          </p:cNvSpPr>
          <p:nvPr>
            <p:ph type="body" sz="half" idx="2"/>
          </p:nvPr>
        </p:nvSpPr>
        <p:spPr>
          <a:xfrm>
            <a:off x="5753881" y="1361125"/>
            <a:ext cx="5320696" cy="4053840"/>
          </a:xfrm>
          <a:solidFill>
            <a:schemeClr val="accent2">
              <a:lumMod val="75000"/>
            </a:schemeClr>
          </a:solidFill>
        </p:spPr>
        <p:txBody>
          <a:bodyPr vert="horz" lIns="91440" tIns="45720" rIns="91440" bIns="45720" rtlCol="0" anchor="ctr">
            <a:normAutofit/>
          </a:bodyPr>
          <a:lstStyle/>
          <a:p>
            <a:pPr algn="l"/>
            <a:r>
              <a:rPr lang="en-US" sz="6600" dirty="0">
                <a:solidFill>
                  <a:schemeClr val="bg1"/>
                </a:solidFill>
              </a:rPr>
              <a:t>Privacy</a:t>
            </a:r>
          </a:p>
        </p:txBody>
      </p:sp>
      <p:graphicFrame>
        <p:nvGraphicFramePr>
          <p:cNvPr id="10" name="Diagram 9">
            <a:extLst>
              <a:ext uri="{FF2B5EF4-FFF2-40B4-BE49-F238E27FC236}">
                <a16:creationId xmlns="" xmlns:a16="http://schemas.microsoft.com/office/drawing/2014/main" id="{AF05D1EC-AA3B-4A61-9296-5CE11932A6C7}"/>
              </a:ext>
            </a:extLst>
          </p:cNvPr>
          <p:cNvGraphicFramePr/>
          <p:nvPr>
            <p:extLst>
              <p:ext uri="{D42A27DB-BD31-4B8C-83A1-F6EECF244321}">
                <p14:modId xmlns:p14="http://schemas.microsoft.com/office/powerpoint/2010/main" val="671821813"/>
              </p:ext>
            </p:extLst>
          </p:nvPr>
        </p:nvGraphicFramePr>
        <p:xfrm>
          <a:off x="1221559" y="0"/>
          <a:ext cx="69211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721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5FA21C72-692C-49FD-9EB4-DDDDDEBD4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a:extLst>
              <a:ext uri="{FF2B5EF4-FFF2-40B4-BE49-F238E27FC236}">
                <a16:creationId xmlns="" xmlns:a16="http://schemas.microsoft.com/office/drawing/2014/main" id="{E69FE4B0-4F83-4B72-9D60-87EFEA882877}"/>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r="-2" b="6711"/>
          <a:stretch/>
        </p:blipFill>
        <p:spPr>
          <a:xfrm>
            <a:off x="3348654" y="1271016"/>
            <a:ext cx="5950536" cy="4315968"/>
          </a:xfrm>
          <a:prstGeom prst="rect">
            <a:avLst/>
          </a:prstGeom>
        </p:spPr>
      </p:pic>
      <p:sp>
        <p:nvSpPr>
          <p:cNvPr id="19" name="Oval 18">
            <a:extLst>
              <a:ext uri="{FF2B5EF4-FFF2-40B4-BE49-F238E27FC236}">
                <a16:creationId xmlns="" xmlns:a16="http://schemas.microsoft.com/office/drawing/2014/main" id="{FBAF941A-6830-47A3-B63C-7C7B66AEA7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 xmlns:a16="http://schemas.microsoft.com/office/drawing/2014/main" id="{A4AD36C5-E758-4B0E-884F-7E53F46AE01C}"/>
              </a:ext>
            </a:extLst>
          </p:cNvPr>
          <p:cNvSpPr>
            <a:spLocks noGrp="1"/>
          </p:cNvSpPr>
          <p:nvPr>
            <p:ph type="title" idx="4294967295"/>
          </p:nvPr>
        </p:nvSpPr>
        <p:spPr>
          <a:xfrm>
            <a:off x="796972" y="789110"/>
            <a:ext cx="1828800" cy="1828800"/>
          </a:xfrm>
          <a:prstGeom prst="ellipse">
            <a:avLst/>
          </a:prstGeom>
          <a:noFill/>
          <a:ln>
            <a:solidFill>
              <a:srgbClr val="FFFFFF"/>
            </a:solidFill>
          </a:ln>
        </p:spPr>
        <p:txBody>
          <a:bodyPr vert="horz" lIns="182880" tIns="182880" rIns="182880" bIns="182880" rtlCol="0" anchor="ctr" anchorCtr="1">
            <a:normAutofit/>
          </a:bodyPr>
          <a:lstStyle/>
          <a:p>
            <a:r>
              <a:rPr lang="en-US" sz="1000">
                <a:solidFill>
                  <a:srgbClr val="FFFFFF"/>
                </a:solidFill>
              </a:rPr>
              <a:t>Privacy and security</a:t>
            </a:r>
          </a:p>
        </p:txBody>
      </p:sp>
    </p:spTree>
    <p:extLst>
      <p:ext uri="{BB962C8B-B14F-4D97-AF65-F5344CB8AC3E}">
        <p14:creationId xmlns:p14="http://schemas.microsoft.com/office/powerpoint/2010/main" val="3541686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293B01-277A-446B-83CA-81FA0255A29B}"/>
              </a:ext>
            </a:extLst>
          </p:cNvPr>
          <p:cNvSpPr>
            <a:spLocks noGrp="1"/>
          </p:cNvSpPr>
          <p:nvPr>
            <p:ph type="title"/>
          </p:nvPr>
        </p:nvSpPr>
        <p:spPr>
          <a:xfrm>
            <a:off x="2231136" y="964692"/>
            <a:ext cx="7729728" cy="1188720"/>
          </a:xfrm>
        </p:spPr>
        <p:txBody>
          <a:bodyPr vert="horz" lIns="182880" tIns="182880" rIns="182880" bIns="182880" rtlCol="0" anchor="ctr">
            <a:normAutofit/>
          </a:bodyPr>
          <a:lstStyle/>
          <a:p>
            <a:r>
              <a:rPr lang="en-US" dirty="0" err="1"/>
              <a:t>Ferpa</a:t>
            </a:r>
            <a:r>
              <a:rPr lang="en-US" dirty="0"/>
              <a:t> Exceptions</a:t>
            </a:r>
          </a:p>
        </p:txBody>
      </p:sp>
      <p:graphicFrame>
        <p:nvGraphicFramePr>
          <p:cNvPr id="5" name="Content Placeholder 2">
            <a:extLst>
              <a:ext uri="{FF2B5EF4-FFF2-40B4-BE49-F238E27FC236}">
                <a16:creationId xmlns="" xmlns:a16="http://schemas.microsoft.com/office/drawing/2014/main" id="{2A0B2D3A-42D5-49D6-BC0A-7C8F1EE68BFA}"/>
              </a:ext>
            </a:extLst>
          </p:cNvPr>
          <p:cNvGraphicFramePr>
            <a:graphicFrameLocks noGrp="1"/>
          </p:cNvGraphicFramePr>
          <p:nvPr>
            <p:ph idx="1"/>
            <p:extLst>
              <p:ext uri="{D42A27DB-BD31-4B8C-83A1-F6EECF244321}">
                <p14:modId xmlns:p14="http://schemas.microsoft.com/office/powerpoint/2010/main" val="747129736"/>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Isosceles Triangle 5">
            <a:extLst>
              <a:ext uri="{FF2B5EF4-FFF2-40B4-BE49-F238E27FC236}">
                <a16:creationId xmlns="" xmlns:a16="http://schemas.microsoft.com/office/drawing/2014/main" id="{755BC7EF-E87A-4057-8CC9-F5463FE303B3}"/>
              </a:ext>
            </a:extLst>
          </p:cNvPr>
          <p:cNvSpPr/>
          <p:nvPr/>
        </p:nvSpPr>
        <p:spPr>
          <a:xfrm>
            <a:off x="10875523" y="1111827"/>
            <a:ext cx="846307" cy="7494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66D16D39-EE8B-406E-AF51-56DFC5265608}"/>
              </a:ext>
            </a:extLst>
          </p:cNvPr>
          <p:cNvSpPr/>
          <p:nvPr/>
        </p:nvSpPr>
        <p:spPr>
          <a:xfrm>
            <a:off x="10700425" y="964692"/>
            <a:ext cx="1566153" cy="15061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Envelope">
            <a:extLst>
              <a:ext uri="{FF2B5EF4-FFF2-40B4-BE49-F238E27FC236}">
                <a16:creationId xmlns="" xmlns:a16="http://schemas.microsoft.com/office/drawing/2014/main" id="{3075B920-2C74-4D0B-BE3A-02C185F1E42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669914" y="4192299"/>
            <a:ext cx="914400" cy="914400"/>
          </a:xfrm>
          <a:prstGeom prst="rect">
            <a:avLst/>
          </a:prstGeom>
        </p:spPr>
      </p:pic>
      <p:pic>
        <p:nvPicPr>
          <p:cNvPr id="10" name="Graphic 9" descr="Professor">
            <a:extLst>
              <a:ext uri="{FF2B5EF4-FFF2-40B4-BE49-F238E27FC236}">
                <a16:creationId xmlns="" xmlns:a16="http://schemas.microsoft.com/office/drawing/2014/main" id="{632C9AE0-AA20-4549-9934-E1EBC028951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335293" y="4192299"/>
            <a:ext cx="914400" cy="914400"/>
          </a:xfrm>
          <a:prstGeom prst="rect">
            <a:avLst/>
          </a:prstGeom>
        </p:spPr>
      </p:pic>
      <p:pic>
        <p:nvPicPr>
          <p:cNvPr id="12" name="Graphic 11" descr="Ambulance">
            <a:extLst>
              <a:ext uri="{FF2B5EF4-FFF2-40B4-BE49-F238E27FC236}">
                <a16:creationId xmlns="" xmlns:a16="http://schemas.microsoft.com/office/drawing/2014/main" id="{9FFFDDEB-C39A-4DCF-A23F-D75AB0F0BE3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7000672" y="4192299"/>
            <a:ext cx="914400" cy="914400"/>
          </a:xfrm>
          <a:prstGeom prst="rect">
            <a:avLst/>
          </a:prstGeom>
        </p:spPr>
      </p:pic>
      <p:pic>
        <p:nvPicPr>
          <p:cNvPr id="14" name="Graphic 13" descr="Scales of justice">
            <a:extLst>
              <a:ext uri="{FF2B5EF4-FFF2-40B4-BE49-F238E27FC236}">
                <a16:creationId xmlns="" xmlns:a16="http://schemas.microsoft.com/office/drawing/2014/main" id="{AC44D8C2-572C-4FE3-A3B2-3A0ABD68724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9666051" y="4080753"/>
            <a:ext cx="914400" cy="914400"/>
          </a:xfrm>
          <a:prstGeom prst="rect">
            <a:avLst/>
          </a:prstGeom>
        </p:spPr>
      </p:pic>
    </p:spTree>
    <p:extLst>
      <p:ext uri="{BB962C8B-B14F-4D97-AF65-F5344CB8AC3E}">
        <p14:creationId xmlns:p14="http://schemas.microsoft.com/office/powerpoint/2010/main" val="274631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D7C07-E4EF-4AC2-98E0-AFEC52A75575}"/>
              </a:ext>
            </a:extLst>
          </p:cNvPr>
          <p:cNvSpPr>
            <a:spLocks noGrp="1"/>
          </p:cNvSpPr>
          <p:nvPr>
            <p:ph type="title"/>
          </p:nvPr>
        </p:nvSpPr>
        <p:spPr/>
        <p:txBody>
          <a:bodyPr/>
          <a:lstStyle/>
          <a:p>
            <a:r>
              <a:rPr lang="en-US" dirty="0"/>
              <a:t>Disclosure if threat is made</a:t>
            </a:r>
          </a:p>
        </p:txBody>
      </p:sp>
      <p:sp>
        <p:nvSpPr>
          <p:cNvPr id="3" name="Content Placeholder 2">
            <a:extLst>
              <a:ext uri="{FF2B5EF4-FFF2-40B4-BE49-F238E27FC236}">
                <a16:creationId xmlns="" xmlns:a16="http://schemas.microsoft.com/office/drawing/2014/main" id="{8824CFD7-D8A3-4D49-987D-424C9F8989A8}"/>
              </a:ext>
            </a:extLst>
          </p:cNvPr>
          <p:cNvSpPr>
            <a:spLocks noGrp="1"/>
          </p:cNvSpPr>
          <p:nvPr>
            <p:ph sz="half" idx="1"/>
          </p:nvPr>
        </p:nvSpPr>
        <p:spPr/>
        <p:txBody>
          <a:bodyPr>
            <a:normAutofit fontScale="92500"/>
          </a:bodyPr>
          <a:lstStyle/>
          <a:p>
            <a:pPr marL="461963" lvl="0" indent="-461963" defTabSz="457200">
              <a:spcBef>
                <a:spcPts val="0"/>
              </a:spcBef>
              <a:buClrTx/>
              <a:buNone/>
            </a:pPr>
            <a:r>
              <a:rPr lang="en-US" sz="3000" dirty="0"/>
              <a:t>Q: 	Can we disclose student records without consent in the event of a </a:t>
            </a:r>
            <a:r>
              <a:rPr lang="en-US" sz="3000" b="1" dirty="0"/>
              <a:t>campus threat</a:t>
            </a:r>
            <a:r>
              <a:rPr lang="en-US" sz="3000" dirty="0"/>
              <a:t>?</a:t>
            </a:r>
          </a:p>
          <a:p>
            <a:endParaRPr lang="en-US" dirty="0"/>
          </a:p>
        </p:txBody>
      </p:sp>
      <p:sp>
        <p:nvSpPr>
          <p:cNvPr id="4" name="Content Placeholder 3">
            <a:extLst>
              <a:ext uri="{FF2B5EF4-FFF2-40B4-BE49-F238E27FC236}">
                <a16:creationId xmlns="" xmlns:a16="http://schemas.microsoft.com/office/drawing/2014/main" id="{580049AD-310E-40FA-8505-7FC146346EA4}"/>
              </a:ext>
            </a:extLst>
          </p:cNvPr>
          <p:cNvSpPr>
            <a:spLocks noGrp="1"/>
          </p:cNvSpPr>
          <p:nvPr>
            <p:ph sz="half" idx="2"/>
          </p:nvPr>
        </p:nvSpPr>
        <p:spPr/>
        <p:txBody>
          <a:bodyPr>
            <a:normAutofit fontScale="92500"/>
          </a:bodyPr>
          <a:lstStyle/>
          <a:p>
            <a:pPr marL="461963" indent="-461963">
              <a:buNone/>
            </a:pPr>
            <a:r>
              <a:rPr lang="en-US" dirty="0"/>
              <a:t>A:  	Yes, </a:t>
            </a:r>
            <a:r>
              <a:rPr lang="en-US" b="1" dirty="0"/>
              <a:t>when disclosure to appropriate parties is necessary </a:t>
            </a:r>
            <a:r>
              <a:rPr lang="en-US" dirty="0"/>
              <a:t>in order to protect the health and safety of the student or others from a specific and articulable threat.</a:t>
            </a:r>
          </a:p>
          <a:p>
            <a:endParaRPr lang="en-US" dirty="0"/>
          </a:p>
        </p:txBody>
      </p:sp>
    </p:spTree>
    <p:extLst>
      <p:ext uri="{BB962C8B-B14F-4D97-AF65-F5344CB8AC3E}">
        <p14:creationId xmlns:p14="http://schemas.microsoft.com/office/powerpoint/2010/main" val="103862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0A241AB-95D1-4B43-BCF5-B49FB725DE0A}"/>
              </a:ext>
            </a:extLst>
          </p:cNvPr>
          <p:cNvPicPr>
            <a:picLocks noChangeAspect="1"/>
          </p:cNvPicPr>
          <p:nvPr/>
        </p:nvPicPr>
        <p:blipFill rotWithShape="1">
          <a:blip r:embed="rId3"/>
          <a:srcRect b="1316"/>
          <a:stretch/>
        </p:blipFill>
        <p:spPr>
          <a:xfrm>
            <a:off x="17" y="8"/>
            <a:ext cx="12191983" cy="6857992"/>
          </a:xfrm>
          <a:prstGeom prst="rect">
            <a:avLst/>
          </a:prstGeom>
        </p:spPr>
      </p:pic>
    </p:spTree>
    <p:extLst>
      <p:ext uri="{BB962C8B-B14F-4D97-AF65-F5344CB8AC3E}">
        <p14:creationId xmlns:p14="http://schemas.microsoft.com/office/powerpoint/2010/main" val="391566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D7C07-E4EF-4AC2-98E0-AFEC52A75575}"/>
              </a:ext>
            </a:extLst>
          </p:cNvPr>
          <p:cNvSpPr>
            <a:spLocks noGrp="1"/>
          </p:cNvSpPr>
          <p:nvPr>
            <p:ph type="title"/>
          </p:nvPr>
        </p:nvSpPr>
        <p:spPr/>
        <p:txBody>
          <a:bodyPr/>
          <a:lstStyle/>
          <a:p>
            <a:r>
              <a:rPr lang="en-US" dirty="0"/>
              <a:t>Disclosure to threat assessment team</a:t>
            </a:r>
          </a:p>
        </p:txBody>
      </p:sp>
      <p:sp>
        <p:nvSpPr>
          <p:cNvPr id="3" name="Content Placeholder 2">
            <a:extLst>
              <a:ext uri="{FF2B5EF4-FFF2-40B4-BE49-F238E27FC236}">
                <a16:creationId xmlns="" xmlns:a16="http://schemas.microsoft.com/office/drawing/2014/main" id="{8824CFD7-D8A3-4D49-987D-424C9F8989A8}"/>
              </a:ext>
            </a:extLst>
          </p:cNvPr>
          <p:cNvSpPr>
            <a:spLocks noGrp="1"/>
          </p:cNvSpPr>
          <p:nvPr>
            <p:ph sz="half" idx="1"/>
          </p:nvPr>
        </p:nvSpPr>
        <p:spPr/>
        <p:txBody>
          <a:bodyPr/>
          <a:lstStyle/>
          <a:p>
            <a:pPr marL="461963" indent="-461963">
              <a:buNone/>
            </a:pPr>
            <a:r>
              <a:rPr lang="en-US" dirty="0"/>
              <a:t>Q:	May we disclose a student’s education records to </a:t>
            </a:r>
            <a:r>
              <a:rPr lang="en-US" b="1" dirty="0"/>
              <a:t>outside law enforcement officials or mental health officials </a:t>
            </a:r>
            <a:r>
              <a:rPr lang="en-US" dirty="0"/>
              <a:t>who serve on a threat assessment team?</a:t>
            </a:r>
          </a:p>
          <a:p>
            <a:endParaRPr lang="en-US" dirty="0"/>
          </a:p>
        </p:txBody>
      </p:sp>
      <p:sp>
        <p:nvSpPr>
          <p:cNvPr id="4" name="Content Placeholder 3">
            <a:extLst>
              <a:ext uri="{FF2B5EF4-FFF2-40B4-BE49-F238E27FC236}">
                <a16:creationId xmlns="" xmlns:a16="http://schemas.microsoft.com/office/drawing/2014/main" id="{580049AD-310E-40FA-8505-7FC146346EA4}"/>
              </a:ext>
            </a:extLst>
          </p:cNvPr>
          <p:cNvSpPr>
            <a:spLocks noGrp="1"/>
          </p:cNvSpPr>
          <p:nvPr>
            <p:ph sz="half" idx="2"/>
          </p:nvPr>
        </p:nvSpPr>
        <p:spPr/>
        <p:txBody>
          <a:bodyPr/>
          <a:lstStyle/>
          <a:p>
            <a:pPr marL="461963" indent="-461963">
              <a:buNone/>
            </a:pPr>
            <a:r>
              <a:rPr lang="en-US" dirty="0"/>
              <a:t>A: 	Yes, if the members of the threat assessment team meet the criteria under FERPA for school officials.</a:t>
            </a:r>
          </a:p>
          <a:p>
            <a:endParaRPr lang="en-US" dirty="0"/>
          </a:p>
        </p:txBody>
      </p:sp>
    </p:spTree>
    <p:extLst>
      <p:ext uri="{BB962C8B-B14F-4D97-AF65-F5344CB8AC3E}">
        <p14:creationId xmlns:p14="http://schemas.microsoft.com/office/powerpoint/2010/main" val="905412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9561CA-DD79-45B3-A05C-5792AD2B3BAD}"/>
              </a:ext>
            </a:extLst>
          </p:cNvPr>
          <p:cNvSpPr>
            <a:spLocks noGrp="1"/>
          </p:cNvSpPr>
          <p:nvPr>
            <p:ph type="title"/>
          </p:nvPr>
        </p:nvSpPr>
        <p:spPr>
          <a:xfrm>
            <a:off x="1629490" y="1498464"/>
            <a:ext cx="9218083" cy="952500"/>
          </a:xfrm>
        </p:spPr>
        <p:txBody>
          <a:bodyPr>
            <a:normAutofit/>
          </a:bodyPr>
          <a:lstStyle/>
          <a:p>
            <a:r>
              <a:rPr lang="en-US" dirty="0"/>
              <a:t>When can a Nonemployee qualify as a school official under FERPA?</a:t>
            </a:r>
          </a:p>
        </p:txBody>
      </p:sp>
      <p:sp>
        <p:nvSpPr>
          <p:cNvPr id="3" name="Content Placeholder 2">
            <a:extLst>
              <a:ext uri="{FF2B5EF4-FFF2-40B4-BE49-F238E27FC236}">
                <a16:creationId xmlns="" xmlns:a16="http://schemas.microsoft.com/office/drawing/2014/main" id="{41CCB75B-647C-460B-B8E7-BCD4B85B6A19}"/>
              </a:ext>
            </a:extLst>
          </p:cNvPr>
          <p:cNvSpPr>
            <a:spLocks noGrp="1"/>
          </p:cNvSpPr>
          <p:nvPr>
            <p:ph idx="1"/>
          </p:nvPr>
        </p:nvSpPr>
        <p:spPr>
          <a:xfrm>
            <a:off x="1040860" y="2889115"/>
            <a:ext cx="10395345" cy="3637841"/>
          </a:xfrm>
        </p:spPr>
        <p:txBody>
          <a:bodyPr>
            <a:noAutofit/>
          </a:bodyPr>
          <a:lstStyle/>
          <a:p>
            <a:pPr marL="461963" indent="-461963"/>
            <a:r>
              <a:rPr lang="en-US" sz="2833" dirty="0"/>
              <a:t>Performs a service for which the district would otherwise use an employee;</a:t>
            </a:r>
          </a:p>
          <a:p>
            <a:pPr marL="461963" indent="-461963"/>
            <a:r>
              <a:rPr lang="en-US" sz="2833" dirty="0"/>
              <a:t>Under district’s </a:t>
            </a:r>
            <a:r>
              <a:rPr lang="en-US" sz="2833" b="1" dirty="0">
                <a:solidFill>
                  <a:srgbClr val="FFFF00"/>
                </a:solidFill>
              </a:rPr>
              <a:t>direct control </a:t>
            </a:r>
            <a:r>
              <a:rPr lang="en-US" sz="2833" dirty="0"/>
              <a:t>with respect to use and maintenance of the education records;</a:t>
            </a:r>
          </a:p>
          <a:p>
            <a:pPr marL="461963" indent="-461963"/>
            <a:r>
              <a:rPr lang="en-US" sz="2833" dirty="0"/>
              <a:t>Subject to FERPA’s use and re-disclosure requirements;</a:t>
            </a:r>
          </a:p>
          <a:p>
            <a:pPr marL="461963" indent="-461963"/>
            <a:r>
              <a:rPr lang="en-US" sz="2833" dirty="0"/>
              <a:t>Designated in policy and annual notice.</a:t>
            </a:r>
          </a:p>
        </p:txBody>
      </p:sp>
      <p:sp>
        <p:nvSpPr>
          <p:cNvPr id="4" name="TextBox 3">
            <a:extLst>
              <a:ext uri="{FF2B5EF4-FFF2-40B4-BE49-F238E27FC236}">
                <a16:creationId xmlns="" xmlns:a16="http://schemas.microsoft.com/office/drawing/2014/main" id="{110ABCEE-55FC-4509-AA6F-D17686DC1083}"/>
              </a:ext>
            </a:extLst>
          </p:cNvPr>
          <p:cNvSpPr txBox="1"/>
          <p:nvPr/>
        </p:nvSpPr>
        <p:spPr>
          <a:xfrm>
            <a:off x="10852546" y="1157591"/>
            <a:ext cx="1339454" cy="1634247"/>
          </a:xfrm>
          <a:prstGeom prst="rect">
            <a:avLst/>
          </a:prstGeom>
          <a:solidFill>
            <a:schemeClr val="tx2"/>
          </a:solidFill>
        </p:spPr>
        <p:txBody>
          <a:bodyPr wrap="square" rtlCol="0">
            <a:spAutoFit/>
          </a:bodyPr>
          <a:lstStyle/>
          <a:p>
            <a:endParaRPr lang="en-US" dirty="0"/>
          </a:p>
        </p:txBody>
      </p:sp>
    </p:spTree>
    <p:extLst>
      <p:ext uri="{BB962C8B-B14F-4D97-AF65-F5344CB8AC3E}">
        <p14:creationId xmlns:p14="http://schemas.microsoft.com/office/powerpoint/2010/main" val="2060909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A0D06-A2B8-4DF1-80B1-045981A486FC}"/>
              </a:ext>
            </a:extLst>
          </p:cNvPr>
          <p:cNvSpPr>
            <a:spLocks noGrp="1"/>
          </p:cNvSpPr>
          <p:nvPr>
            <p:ph type="title"/>
          </p:nvPr>
        </p:nvSpPr>
        <p:spPr>
          <a:xfrm>
            <a:off x="3062478" y="183642"/>
            <a:ext cx="6092952" cy="1188720"/>
          </a:xfrm>
        </p:spPr>
        <p:txBody>
          <a:bodyPr vert="horz" lIns="182880" tIns="182880" rIns="182880" bIns="182880" rtlCol="0" anchor="ctr">
            <a:normAutofit/>
          </a:bodyPr>
          <a:lstStyle/>
          <a:p>
            <a:r>
              <a:rPr lang="en-US" sz="2800" dirty="0"/>
              <a:t>Information sharing with law enforcement</a:t>
            </a:r>
          </a:p>
        </p:txBody>
      </p:sp>
      <p:sp>
        <p:nvSpPr>
          <p:cNvPr id="4" name="Text Placeholder 3">
            <a:extLst>
              <a:ext uri="{FF2B5EF4-FFF2-40B4-BE49-F238E27FC236}">
                <a16:creationId xmlns="" xmlns:a16="http://schemas.microsoft.com/office/drawing/2014/main" id="{7C772277-5C41-4E77-B07E-E1043DFC3C41}"/>
              </a:ext>
            </a:extLst>
          </p:cNvPr>
          <p:cNvSpPr>
            <a:spLocks noGrp="1"/>
          </p:cNvSpPr>
          <p:nvPr>
            <p:ph type="body" sz="half" idx="2"/>
          </p:nvPr>
        </p:nvSpPr>
        <p:spPr>
          <a:xfrm>
            <a:off x="6096000" y="2162176"/>
            <a:ext cx="5135879" cy="4036554"/>
          </a:xfrm>
        </p:spPr>
        <p:txBody>
          <a:bodyPr vert="horz" lIns="91440" tIns="45720" rIns="91440" bIns="45720" rtlCol="0">
            <a:normAutofit lnSpcReduction="10000"/>
          </a:bodyPr>
          <a:lstStyle/>
          <a:p>
            <a:pPr marL="458788" lvl="0" indent="-458788" algn="l">
              <a:buFont typeface="Arial" panose="020B0604020202020204" pitchFamily="34" charset="0"/>
              <a:buChar char="•"/>
              <a:tabLst>
                <a:tab pos="461963" algn="l"/>
              </a:tabLst>
            </a:pPr>
            <a:r>
              <a:rPr lang="en-US" sz="2800" dirty="0">
                <a:solidFill>
                  <a:schemeClr val="tx1">
                    <a:lumMod val="85000"/>
                    <a:lumOff val="15000"/>
                  </a:schemeClr>
                </a:solidFill>
              </a:rPr>
              <a:t>When law enforcement sends notice of arrest, must include whether to do threat assessment or safety plan.</a:t>
            </a:r>
          </a:p>
          <a:p>
            <a:pPr marL="458788" lvl="0" indent="-458788" algn="l">
              <a:buFont typeface="Arial" panose="020B0604020202020204" pitchFamily="34" charset="0"/>
              <a:buChar char="•"/>
              <a:tabLst>
                <a:tab pos="461963" algn="l"/>
              </a:tabLst>
            </a:pPr>
            <a:r>
              <a:rPr lang="en-US" sz="2800" dirty="0">
                <a:solidFill>
                  <a:schemeClr val="tx1">
                    <a:lumMod val="85000"/>
                    <a:lumOff val="15000"/>
                  </a:schemeClr>
                </a:solidFill>
              </a:rPr>
              <a:t>District can request more info, but that info cannot be used for discipline.</a:t>
            </a:r>
          </a:p>
          <a:p>
            <a:pPr marL="458788" lvl="0" indent="-458788" algn="l">
              <a:buFont typeface="Arial" panose="020B0604020202020204" pitchFamily="34" charset="0"/>
              <a:buChar char="•"/>
              <a:tabLst>
                <a:tab pos="461963" algn="l"/>
              </a:tabLst>
            </a:pPr>
            <a:r>
              <a:rPr lang="en-US" sz="2800" dirty="0">
                <a:solidFill>
                  <a:schemeClr val="tx1">
                    <a:lumMod val="85000"/>
                    <a:lumOff val="15000"/>
                  </a:schemeClr>
                </a:solidFill>
              </a:rPr>
              <a:t>District can see confidential law enforcement records.  </a:t>
            </a:r>
          </a:p>
          <a:p>
            <a:pPr lvl="0" indent="-228600" algn="l">
              <a:buFont typeface="Arial" panose="020B0604020202020204" pitchFamily="34" charset="0"/>
              <a:buChar char="•"/>
            </a:pPr>
            <a:endParaRPr lang="en-US" dirty="0">
              <a:solidFill>
                <a:schemeClr val="tx1">
                  <a:lumMod val="85000"/>
                  <a:lumOff val="15000"/>
                </a:schemeClr>
              </a:solidFill>
            </a:endParaRPr>
          </a:p>
        </p:txBody>
      </p:sp>
      <p:sp>
        <p:nvSpPr>
          <p:cNvPr id="8" name="Oval 7">
            <a:extLst>
              <a:ext uri="{FF2B5EF4-FFF2-40B4-BE49-F238E27FC236}">
                <a16:creationId xmlns="" xmlns:a16="http://schemas.microsoft.com/office/drawing/2014/main" id="{C21FFE64-5C47-48D8-B7BD-EEEF445D144B}"/>
              </a:ext>
            </a:extLst>
          </p:cNvPr>
          <p:cNvSpPr/>
          <p:nvPr/>
        </p:nvSpPr>
        <p:spPr>
          <a:xfrm>
            <a:off x="10159392" y="183642"/>
            <a:ext cx="1649673" cy="1517334"/>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2135</a:t>
            </a:r>
          </a:p>
        </p:txBody>
      </p:sp>
    </p:spTree>
    <p:extLst>
      <p:ext uri="{BB962C8B-B14F-4D97-AF65-F5344CB8AC3E}">
        <p14:creationId xmlns:p14="http://schemas.microsoft.com/office/powerpoint/2010/main" val="3592101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8" name="Rectangle 13">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6" name="Oval 15">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itle 4">
            <a:extLst>
              <a:ext uri="{FF2B5EF4-FFF2-40B4-BE49-F238E27FC236}">
                <a16:creationId xmlns="" xmlns:a16="http://schemas.microsoft.com/office/drawing/2014/main" id="{E20883B9-6803-4018-8DE7-6420CD5B5CB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endParaRPr lang="en-US" sz="3000" kern="1200" cap="all" spc="200" baseline="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6B99DF76-ECDD-4BC7-B101-5A2F1FF6691F}"/>
              </a:ext>
            </a:extLst>
          </p:cNvPr>
          <p:cNvSpPr>
            <a:spLocks noGrp="1"/>
          </p:cNvSpPr>
          <p:nvPr>
            <p:ph type="body" sz="half" idx="2"/>
          </p:nvPr>
        </p:nvSpPr>
        <p:spPr>
          <a:xfrm>
            <a:off x="5554039" y="1361125"/>
            <a:ext cx="5320696" cy="4053840"/>
          </a:xfrm>
          <a:solidFill>
            <a:schemeClr val="accent2">
              <a:lumMod val="75000"/>
            </a:schemeClr>
          </a:solidFill>
        </p:spPr>
        <p:txBody>
          <a:bodyPr vert="horz" lIns="91440" tIns="45720" rIns="91440" bIns="45720" rtlCol="0" anchor="ctr">
            <a:normAutofit/>
          </a:bodyPr>
          <a:lstStyle/>
          <a:p>
            <a:r>
              <a:rPr lang="en-US" sz="6600" dirty="0">
                <a:solidFill>
                  <a:schemeClr val="bg1"/>
                </a:solidFill>
              </a:rPr>
              <a:t>Mental</a:t>
            </a:r>
          </a:p>
          <a:p>
            <a:r>
              <a:rPr lang="en-US" sz="6600" dirty="0">
                <a:solidFill>
                  <a:schemeClr val="bg1"/>
                </a:solidFill>
              </a:rPr>
              <a:t>Health</a:t>
            </a:r>
          </a:p>
          <a:p>
            <a:r>
              <a:rPr lang="en-US" sz="6600" dirty="0">
                <a:solidFill>
                  <a:schemeClr val="bg1"/>
                </a:solidFill>
              </a:rPr>
              <a:t>Support</a:t>
            </a:r>
          </a:p>
        </p:txBody>
      </p:sp>
      <p:graphicFrame>
        <p:nvGraphicFramePr>
          <p:cNvPr id="10" name="Diagram 9">
            <a:extLst>
              <a:ext uri="{FF2B5EF4-FFF2-40B4-BE49-F238E27FC236}">
                <a16:creationId xmlns="" xmlns:a16="http://schemas.microsoft.com/office/drawing/2014/main" id="{AF05D1EC-AA3B-4A61-9296-5CE11932A6C7}"/>
              </a:ext>
            </a:extLst>
          </p:cNvPr>
          <p:cNvGraphicFramePr/>
          <p:nvPr>
            <p:extLst>
              <p:ext uri="{D42A27DB-BD31-4B8C-83A1-F6EECF244321}">
                <p14:modId xmlns:p14="http://schemas.microsoft.com/office/powerpoint/2010/main" val="680589901"/>
              </p:ext>
            </p:extLst>
          </p:nvPr>
        </p:nvGraphicFramePr>
        <p:xfrm>
          <a:off x="1221559" y="0"/>
          <a:ext cx="69211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334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8998C-DAFB-4251-8EBB-2CB265E6B24A}"/>
              </a:ext>
            </a:extLst>
          </p:cNvPr>
          <p:cNvSpPr>
            <a:spLocks noGrp="1"/>
          </p:cNvSpPr>
          <p:nvPr>
            <p:ph type="title"/>
          </p:nvPr>
        </p:nvSpPr>
        <p:spPr/>
        <p:txBody>
          <a:bodyPr/>
          <a:lstStyle/>
          <a:p>
            <a:r>
              <a:rPr lang="en-US" dirty="0"/>
              <a:t>Top 8 topics</a:t>
            </a:r>
          </a:p>
        </p:txBody>
      </p:sp>
      <p:sp>
        <p:nvSpPr>
          <p:cNvPr id="3" name="Content Placeholder 2">
            <a:extLst>
              <a:ext uri="{FF2B5EF4-FFF2-40B4-BE49-F238E27FC236}">
                <a16:creationId xmlns="" xmlns:a16="http://schemas.microsoft.com/office/drawing/2014/main" id="{73208970-79D0-47AA-90BF-F8D6AFF64CD0}"/>
              </a:ext>
            </a:extLst>
          </p:cNvPr>
          <p:cNvSpPr>
            <a:spLocks noGrp="1"/>
          </p:cNvSpPr>
          <p:nvPr>
            <p:ph sz="half" idx="1"/>
          </p:nvPr>
        </p:nvSpPr>
        <p:spPr>
          <a:xfrm>
            <a:off x="2066544" y="2428494"/>
            <a:ext cx="4271771" cy="3101982"/>
          </a:xfrm>
        </p:spPr>
        <p:txBody>
          <a:bodyPr/>
          <a:lstStyle/>
          <a:p>
            <a:pPr marL="461963" indent="-461963">
              <a:buFont typeface="+mj-lt"/>
              <a:buAutoNum type="arabicPeriod"/>
            </a:pPr>
            <a:r>
              <a:rPr lang="en-US" dirty="0"/>
              <a:t>Threats</a:t>
            </a:r>
          </a:p>
          <a:p>
            <a:pPr marL="461963" indent="-461963">
              <a:buFont typeface="+mj-lt"/>
              <a:buAutoNum type="arabicPeriod"/>
            </a:pPr>
            <a:r>
              <a:rPr lang="en-US" dirty="0"/>
              <a:t>Privacy</a:t>
            </a:r>
          </a:p>
          <a:p>
            <a:pPr marL="461963" indent="-461963">
              <a:buFont typeface="+mj-lt"/>
              <a:buAutoNum type="arabicPeriod"/>
            </a:pPr>
            <a:r>
              <a:rPr lang="en-US" dirty="0"/>
              <a:t>Mental Health Support</a:t>
            </a:r>
          </a:p>
          <a:p>
            <a:pPr marL="461963" indent="-461963">
              <a:buFont typeface="+mj-lt"/>
              <a:buAutoNum type="arabicPeriod"/>
            </a:pPr>
            <a:r>
              <a:rPr lang="en-US" dirty="0"/>
              <a:t>Suicide Prevention</a:t>
            </a:r>
          </a:p>
        </p:txBody>
      </p:sp>
      <p:sp>
        <p:nvSpPr>
          <p:cNvPr id="4" name="Content Placeholder 3">
            <a:extLst>
              <a:ext uri="{FF2B5EF4-FFF2-40B4-BE49-F238E27FC236}">
                <a16:creationId xmlns="" xmlns:a16="http://schemas.microsoft.com/office/drawing/2014/main" id="{CEECF443-ECDD-4CB2-B467-115A95064D4F}"/>
              </a:ext>
            </a:extLst>
          </p:cNvPr>
          <p:cNvSpPr>
            <a:spLocks noGrp="1"/>
          </p:cNvSpPr>
          <p:nvPr>
            <p:ph sz="half" idx="2"/>
          </p:nvPr>
        </p:nvSpPr>
        <p:spPr>
          <a:xfrm>
            <a:off x="6336791" y="2428494"/>
            <a:ext cx="4271771" cy="3311532"/>
          </a:xfrm>
        </p:spPr>
        <p:txBody>
          <a:bodyPr/>
          <a:lstStyle/>
          <a:p>
            <a:pPr marL="514350" indent="-514350">
              <a:buFont typeface="+mj-lt"/>
              <a:buAutoNum type="arabicPeriod" startAt="5"/>
            </a:pPr>
            <a:r>
              <a:rPr lang="en-US" dirty="0"/>
              <a:t>Discipline Management</a:t>
            </a:r>
          </a:p>
          <a:p>
            <a:pPr marL="514350" indent="-514350">
              <a:buFont typeface="+mj-lt"/>
              <a:buAutoNum type="arabicPeriod" startAt="5"/>
            </a:pPr>
            <a:r>
              <a:rPr lang="en-US" dirty="0"/>
              <a:t>Safety Planning</a:t>
            </a:r>
          </a:p>
          <a:p>
            <a:pPr marL="461963" indent="-461963">
              <a:buAutoNum type="arabicPeriod" startAt="5"/>
            </a:pPr>
            <a:r>
              <a:rPr lang="en-US" dirty="0"/>
              <a:t>Security Personnel</a:t>
            </a:r>
          </a:p>
          <a:p>
            <a:pPr marL="461963" indent="-461963">
              <a:buAutoNum type="arabicPeriod" startAt="5"/>
            </a:pPr>
            <a:r>
              <a:rPr lang="en-US" dirty="0"/>
              <a:t>Special Education</a:t>
            </a:r>
          </a:p>
        </p:txBody>
      </p:sp>
    </p:spTree>
    <p:extLst>
      <p:ext uri="{BB962C8B-B14F-4D97-AF65-F5344CB8AC3E}">
        <p14:creationId xmlns:p14="http://schemas.microsoft.com/office/powerpoint/2010/main" val="463740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A0D06-A2B8-4DF1-80B1-045981A486FC}"/>
              </a:ext>
            </a:extLst>
          </p:cNvPr>
          <p:cNvSpPr>
            <a:spLocks noGrp="1"/>
          </p:cNvSpPr>
          <p:nvPr>
            <p:ph type="title"/>
          </p:nvPr>
        </p:nvSpPr>
        <p:spPr>
          <a:xfrm>
            <a:off x="656462" y="847932"/>
            <a:ext cx="4712971" cy="1975747"/>
          </a:xfrm>
        </p:spPr>
        <p:txBody>
          <a:bodyPr/>
          <a:lstStyle/>
          <a:p>
            <a:r>
              <a:rPr lang="en-US" sz="3200" dirty="0"/>
              <a:t>health</a:t>
            </a:r>
            <a:br>
              <a:rPr lang="en-US" sz="3200" dirty="0"/>
            </a:br>
            <a:r>
              <a:rPr lang="en-US" sz="3200" dirty="0"/>
              <a:t>curriculum</a:t>
            </a:r>
          </a:p>
        </p:txBody>
      </p:sp>
      <p:sp>
        <p:nvSpPr>
          <p:cNvPr id="4" name="Text Placeholder 3">
            <a:extLst>
              <a:ext uri="{FF2B5EF4-FFF2-40B4-BE49-F238E27FC236}">
                <a16:creationId xmlns="" xmlns:a16="http://schemas.microsoft.com/office/drawing/2014/main" id="{7C772277-5C41-4E77-B07E-E1043DFC3C41}"/>
              </a:ext>
            </a:extLst>
          </p:cNvPr>
          <p:cNvSpPr>
            <a:spLocks noGrp="1"/>
          </p:cNvSpPr>
          <p:nvPr>
            <p:ph type="body" sz="half" idx="2"/>
          </p:nvPr>
        </p:nvSpPr>
        <p:spPr>
          <a:xfrm>
            <a:off x="656462" y="3057526"/>
            <a:ext cx="4712971" cy="3071812"/>
          </a:xfrm>
        </p:spPr>
        <p:txBody>
          <a:bodyPr>
            <a:normAutofit/>
          </a:bodyPr>
          <a:lstStyle/>
          <a:p>
            <a:pPr marL="285750" indent="-285750" algn="l">
              <a:buClrTx/>
              <a:buFont typeface="Arial" panose="020B0604020202020204" pitchFamily="34" charset="0"/>
              <a:buChar char="•"/>
            </a:pPr>
            <a:r>
              <a:rPr lang="en-US" sz="2400" dirty="0">
                <a:solidFill>
                  <a:schemeClr val="tx1"/>
                </a:solidFill>
              </a:rPr>
              <a:t>Mental health added to required health instruction</a:t>
            </a:r>
          </a:p>
          <a:p>
            <a:pPr marL="285750" indent="-285750" algn="l">
              <a:buClrTx/>
              <a:buFont typeface="Arial" panose="020B0604020202020204" pitchFamily="34" charset="0"/>
              <a:buChar char="•"/>
            </a:pPr>
            <a:r>
              <a:rPr lang="en-US" sz="2400" dirty="0">
                <a:solidFill>
                  <a:schemeClr val="tx1"/>
                </a:solidFill>
              </a:rPr>
              <a:t>Digital Citizenship Curriculum will include information about cyberbullying</a:t>
            </a:r>
          </a:p>
        </p:txBody>
      </p:sp>
      <p:pic>
        <p:nvPicPr>
          <p:cNvPr id="9" name="Picture 8">
            <a:extLst>
              <a:ext uri="{FF2B5EF4-FFF2-40B4-BE49-F238E27FC236}">
                <a16:creationId xmlns="" xmlns:a16="http://schemas.microsoft.com/office/drawing/2014/main" id="{DD0C6B08-D6F3-44A9-B001-C64DE4FA57DC}"/>
              </a:ext>
            </a:extLst>
          </p:cNvPr>
          <p:cNvPicPr>
            <a:picLocks noChangeAspect="1"/>
          </p:cNvPicPr>
          <p:nvPr/>
        </p:nvPicPr>
        <p:blipFill>
          <a:blip r:embed="rId3"/>
          <a:stretch>
            <a:fillRect/>
          </a:stretch>
        </p:blipFill>
        <p:spPr>
          <a:xfrm>
            <a:off x="10052880" y="275095"/>
            <a:ext cx="1658256" cy="1560711"/>
          </a:xfrm>
          <a:prstGeom prst="rect">
            <a:avLst/>
          </a:prstGeom>
        </p:spPr>
      </p:pic>
    </p:spTree>
    <p:extLst>
      <p:ext uri="{BB962C8B-B14F-4D97-AF65-F5344CB8AC3E}">
        <p14:creationId xmlns:p14="http://schemas.microsoft.com/office/powerpoint/2010/main" val="2874221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93F0ADB5-A0B4-4B01-A8C4-FDC34CE22B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AA6D0FDE-0241-4C21-A720-A694753582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aphicFrame>
        <p:nvGraphicFramePr>
          <p:cNvPr id="6" name="Text Placeholder 3">
            <a:extLst>
              <a:ext uri="{FF2B5EF4-FFF2-40B4-BE49-F238E27FC236}">
                <a16:creationId xmlns="" xmlns:a16="http://schemas.microsoft.com/office/drawing/2014/main" id="{5C056E8A-896A-4328-8FBE-5D7E89BF6BBA}"/>
              </a:ext>
            </a:extLst>
          </p:cNvPr>
          <p:cNvGraphicFramePr/>
          <p:nvPr>
            <p:extLst>
              <p:ext uri="{D42A27DB-BD31-4B8C-83A1-F6EECF244321}">
                <p14:modId xmlns:p14="http://schemas.microsoft.com/office/powerpoint/2010/main" val="3177723311"/>
              </p:ext>
            </p:extLst>
          </p:nvPr>
        </p:nvGraphicFramePr>
        <p:xfrm>
          <a:off x="5231027" y="436605"/>
          <a:ext cx="6458465" cy="5914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13">
            <a:extLst>
              <a:ext uri="{FF2B5EF4-FFF2-40B4-BE49-F238E27FC236}">
                <a16:creationId xmlns="" xmlns:a16="http://schemas.microsoft.com/office/drawing/2014/main" id="{7DB74AC1-CF3C-41DB-98B9-9BA3F0B1B51A}"/>
              </a:ext>
            </a:extLst>
          </p:cNvPr>
          <p:cNvSpPr/>
          <p:nvPr/>
        </p:nvSpPr>
        <p:spPr>
          <a:xfrm>
            <a:off x="1336219" y="2322863"/>
            <a:ext cx="1876538" cy="1853724"/>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HB 18</a:t>
            </a:r>
          </a:p>
        </p:txBody>
      </p:sp>
    </p:spTree>
    <p:extLst>
      <p:ext uri="{BB962C8B-B14F-4D97-AF65-F5344CB8AC3E}">
        <p14:creationId xmlns:p14="http://schemas.microsoft.com/office/powerpoint/2010/main" val="470834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A0D06-A2B8-4DF1-80B1-045981A486FC}"/>
              </a:ext>
            </a:extLst>
          </p:cNvPr>
          <p:cNvSpPr>
            <a:spLocks noGrp="1"/>
          </p:cNvSpPr>
          <p:nvPr>
            <p:ph type="title"/>
          </p:nvPr>
        </p:nvSpPr>
        <p:spPr>
          <a:xfrm>
            <a:off x="642158" y="2850675"/>
            <a:ext cx="2758027" cy="830997"/>
          </a:xfrm>
        </p:spPr>
        <p:txBody>
          <a:bodyPr vert="horz" lIns="182880" tIns="182880" rIns="182880" bIns="182880" rtlCol="0" anchor="ctr">
            <a:normAutofit/>
          </a:bodyPr>
          <a:lstStyle/>
          <a:p>
            <a:r>
              <a:rPr lang="en-US" sz="1600" kern="1200" cap="all" spc="200" baseline="0" dirty="0">
                <a:solidFill>
                  <a:srgbClr val="262626"/>
                </a:solidFill>
                <a:latin typeface="+mj-lt"/>
                <a:ea typeface="+mj-ea"/>
                <a:cs typeface="+mj-cs"/>
              </a:rPr>
              <a:t>Consent to treatment</a:t>
            </a:r>
          </a:p>
        </p:txBody>
      </p:sp>
    </p:spTree>
    <p:extLst>
      <p:ext uri="{BB962C8B-B14F-4D97-AF65-F5344CB8AC3E}">
        <p14:creationId xmlns:p14="http://schemas.microsoft.com/office/powerpoint/2010/main" val="704739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A3764AE-D7B7-4CB5-A0E1-2885E4598A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65DF9C0-0730-41DA-97C1-48AA4683F236}"/>
              </a:ext>
            </a:extLst>
          </p:cNvPr>
          <p:cNvSpPr>
            <a:spLocks noGrp="1"/>
          </p:cNvSpPr>
          <p:nvPr>
            <p:ph type="title"/>
          </p:nvPr>
        </p:nvSpPr>
        <p:spPr>
          <a:xfrm>
            <a:off x="537563" y="2099144"/>
            <a:ext cx="3610691" cy="2673194"/>
          </a:xfrm>
          <a:noFill/>
          <a:ln>
            <a:solidFill>
              <a:schemeClr val="tx1">
                <a:lumMod val="85000"/>
                <a:lumOff val="15000"/>
              </a:schemeClr>
            </a:solidFill>
          </a:ln>
        </p:spPr>
        <p:txBody>
          <a:bodyPr vert="horz" lIns="182880" tIns="182880" rIns="182880" bIns="182880" rtlCol="0" anchor="ctr">
            <a:normAutofit/>
          </a:bodyPr>
          <a:lstStyle/>
          <a:p>
            <a:r>
              <a:rPr lang="en-US" sz="2400" kern="1200" cap="all" spc="200" baseline="0" dirty="0">
                <a:solidFill>
                  <a:schemeClr val="tx1">
                    <a:lumMod val="95000"/>
                    <a:lumOff val="5000"/>
                  </a:schemeClr>
                </a:solidFill>
                <a:latin typeface="+mj-lt"/>
                <a:ea typeface="+mj-ea"/>
                <a:cs typeface="+mj-cs"/>
              </a:rPr>
              <a:t>Parental</a:t>
            </a:r>
            <a:br>
              <a:rPr lang="en-US" sz="2400" kern="1200" cap="all" spc="200" baseline="0" dirty="0">
                <a:solidFill>
                  <a:schemeClr val="tx1">
                    <a:lumMod val="95000"/>
                    <a:lumOff val="5000"/>
                  </a:schemeClr>
                </a:solidFill>
                <a:latin typeface="+mj-lt"/>
                <a:ea typeface="+mj-ea"/>
                <a:cs typeface="+mj-cs"/>
              </a:rPr>
            </a:br>
            <a:r>
              <a:rPr lang="en-US" sz="2400" kern="1200" cap="all" spc="200" baseline="0" dirty="0">
                <a:solidFill>
                  <a:schemeClr val="tx1">
                    <a:lumMod val="95000"/>
                    <a:lumOff val="5000"/>
                  </a:schemeClr>
                </a:solidFill>
                <a:latin typeface="+mj-lt"/>
                <a:ea typeface="+mj-ea"/>
                <a:cs typeface="+mj-cs"/>
              </a:rPr>
              <a:t>consent</a:t>
            </a:r>
          </a:p>
        </p:txBody>
      </p:sp>
      <p:sp useBgFill="1">
        <p:nvSpPr>
          <p:cNvPr id="11" name="Rectangle 10">
            <a:extLst>
              <a:ext uri="{FF2B5EF4-FFF2-40B4-BE49-F238E27FC236}">
                <a16:creationId xmlns="" xmlns:a16="http://schemas.microsoft.com/office/drawing/2014/main" id="{329C095C-3AB6-49D8-9436-3672566FEE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 xmlns:a16="http://schemas.microsoft.com/office/drawing/2014/main" id="{4FD925A8-C0DD-4926-8704-04A785F277B7}"/>
              </a:ext>
            </a:extLst>
          </p:cNvPr>
          <p:cNvSpPr>
            <a:spLocks noGrp="1"/>
          </p:cNvSpPr>
          <p:nvPr>
            <p:ph type="body" sz="half" idx="2"/>
          </p:nvPr>
        </p:nvSpPr>
        <p:spPr>
          <a:xfrm>
            <a:off x="5297763" y="973600"/>
            <a:ext cx="5826919" cy="4924280"/>
          </a:xfrm>
        </p:spPr>
        <p:txBody>
          <a:bodyPr vert="horz" lIns="91440" tIns="45720" rIns="91440" bIns="45720" rtlCol="0" anchor="ctr">
            <a:normAutofit/>
          </a:bodyPr>
          <a:lstStyle/>
          <a:p>
            <a:pPr marL="476231" lvl="0" indent="-476231" algn="l" defTabSz="457200">
              <a:spcBef>
                <a:spcPts val="0"/>
              </a:spcBef>
              <a:buClrTx/>
              <a:buFont typeface="Arial" panose="020B0604020202020204" pitchFamily="34" charset="0"/>
              <a:buChar char="•"/>
            </a:pPr>
            <a:r>
              <a:rPr lang="en-US" sz="3333" b="1" dirty="0">
                <a:solidFill>
                  <a:srgbClr val="FFFF00"/>
                </a:solidFill>
              </a:rPr>
              <a:t>Written parental consent is generally required </a:t>
            </a:r>
            <a:r>
              <a:rPr lang="en-US" sz="3333" dirty="0">
                <a:solidFill>
                  <a:schemeClr val="tx1"/>
                </a:solidFill>
              </a:rPr>
              <a:t>before a district may conduct a psychological examination, test, or treatment. </a:t>
            </a:r>
          </a:p>
          <a:p>
            <a:pPr marL="476231" lvl="0" indent="-476231" algn="l" defTabSz="457200">
              <a:spcBef>
                <a:spcPts val="0"/>
              </a:spcBef>
              <a:buClrTx/>
              <a:buFont typeface="Arial" panose="020B0604020202020204" pitchFamily="34" charset="0"/>
              <a:buChar char="•"/>
            </a:pPr>
            <a:r>
              <a:rPr lang="en-US" sz="3333" dirty="0">
                <a:solidFill>
                  <a:schemeClr val="tx1"/>
                </a:solidFill>
              </a:rPr>
              <a:t>Child abuse and special education laws may provide an exception. Tex. Educ. Code § 26.009.</a:t>
            </a:r>
            <a:endParaRPr lang="en-US" sz="3000" dirty="0">
              <a:solidFill>
                <a:schemeClr val="tx1"/>
              </a:solidFill>
            </a:endParaRPr>
          </a:p>
          <a:p>
            <a:pPr indent="-2286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87468998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57EB32A-4723-4A77-84EA-D6BA37FA5730}"/>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1700" kern="1200" cap="all" spc="200" baseline="0" dirty="0">
                <a:solidFill>
                  <a:srgbClr val="FFFFFF"/>
                </a:solidFill>
                <a:latin typeface="+mj-lt"/>
                <a:ea typeface="+mj-ea"/>
                <a:cs typeface="+mj-cs"/>
              </a:rPr>
              <a:t>Outside </a:t>
            </a:r>
            <a:br>
              <a:rPr lang="en-US" sz="1700" kern="1200" cap="all" spc="200" baseline="0" dirty="0">
                <a:solidFill>
                  <a:srgbClr val="FFFFFF"/>
                </a:solidFill>
                <a:latin typeface="+mj-lt"/>
                <a:ea typeface="+mj-ea"/>
                <a:cs typeface="+mj-cs"/>
              </a:rPr>
            </a:br>
            <a:r>
              <a:rPr lang="en-US" sz="1700" kern="1200" cap="all" spc="200" baseline="0" dirty="0">
                <a:solidFill>
                  <a:srgbClr val="FFFFFF"/>
                </a:solidFill>
                <a:latin typeface="+mj-lt"/>
                <a:ea typeface="+mj-ea"/>
                <a:cs typeface="+mj-cs"/>
              </a:rPr>
              <a:t>referral</a:t>
            </a:r>
          </a:p>
        </p:txBody>
      </p:sp>
      <p:sp>
        <p:nvSpPr>
          <p:cNvPr id="4" name="Text Placeholder 3">
            <a:extLst>
              <a:ext uri="{FF2B5EF4-FFF2-40B4-BE49-F238E27FC236}">
                <a16:creationId xmlns="" xmlns:a16="http://schemas.microsoft.com/office/drawing/2014/main" id="{53BF6B8A-0840-4F9D-AC63-4C254253752A}"/>
              </a:ext>
            </a:extLst>
          </p:cNvPr>
          <p:cNvSpPr>
            <a:spLocks noGrp="1"/>
          </p:cNvSpPr>
          <p:nvPr>
            <p:ph type="body" sz="half" idx="2"/>
          </p:nvPr>
        </p:nvSpPr>
        <p:spPr>
          <a:xfrm>
            <a:off x="5089356" y="87682"/>
            <a:ext cx="6885526" cy="6538586"/>
          </a:xfrm>
        </p:spPr>
        <p:txBody>
          <a:bodyPr vert="horz" lIns="91440" tIns="45720" rIns="91440" bIns="45720" rtlCol="0" anchor="ctr">
            <a:normAutofit fontScale="92500" lnSpcReduction="20000"/>
          </a:bodyPr>
          <a:lstStyle/>
          <a:p>
            <a:pPr lvl="0" algn="l" defTabSz="457200">
              <a:spcBef>
                <a:spcPts val="0"/>
              </a:spcBef>
              <a:buClrTx/>
            </a:pPr>
            <a:r>
              <a:rPr lang="en-US" sz="2667" dirty="0">
                <a:solidFill>
                  <a:schemeClr val="tx1"/>
                </a:solidFill>
              </a:rPr>
              <a:t>Referral to outside counselor for care or treatment of a </a:t>
            </a:r>
            <a:r>
              <a:rPr lang="en-US" sz="2667" b="1" dirty="0">
                <a:solidFill>
                  <a:schemeClr val="tx1"/>
                </a:solidFill>
              </a:rPr>
              <a:t>chemical dependency or an emotional or psychological condition </a:t>
            </a:r>
            <a:r>
              <a:rPr lang="en-US" sz="2667" dirty="0">
                <a:solidFill>
                  <a:schemeClr val="tx1"/>
                </a:solidFill>
              </a:rPr>
              <a:t>requires:</a:t>
            </a:r>
          </a:p>
          <a:p>
            <a:pPr lvl="0" algn="l" defTabSz="457200">
              <a:spcBef>
                <a:spcPts val="0"/>
              </a:spcBef>
              <a:buClrTx/>
            </a:pPr>
            <a:endParaRPr lang="en-US" sz="2667" dirty="0">
              <a:solidFill>
                <a:schemeClr val="tx1"/>
              </a:solidFill>
            </a:endParaRPr>
          </a:p>
          <a:p>
            <a:pPr marL="461963" lvl="0" indent="-461963" algn="l" defTabSz="457200">
              <a:spcBef>
                <a:spcPts val="0"/>
              </a:spcBef>
              <a:buClrTx/>
              <a:buFont typeface="+mj-lt"/>
              <a:buAutoNum type="arabicPeriod"/>
            </a:pPr>
            <a:r>
              <a:rPr lang="en-US" sz="2667" dirty="0">
                <a:solidFill>
                  <a:schemeClr val="tx1"/>
                </a:solidFill>
              </a:rPr>
              <a:t>Prior written consent from a parent, guardian, or managing conservator;</a:t>
            </a:r>
          </a:p>
          <a:p>
            <a:pPr marL="461963" lvl="0" indent="-461963" algn="l" defTabSz="457200">
              <a:spcBef>
                <a:spcPts val="0"/>
              </a:spcBef>
              <a:buClrTx/>
              <a:buFont typeface="+mj-lt"/>
              <a:buAutoNum type="arabicPeriod"/>
            </a:pPr>
            <a:r>
              <a:rPr lang="en-US" sz="2667" dirty="0">
                <a:solidFill>
                  <a:schemeClr val="tx1"/>
                </a:solidFill>
              </a:rPr>
              <a:t>Disclosure of any relationship between district and outside counselor;</a:t>
            </a:r>
          </a:p>
          <a:p>
            <a:pPr marL="461963" lvl="0" indent="-461963" algn="l" defTabSz="457200">
              <a:spcBef>
                <a:spcPts val="0"/>
              </a:spcBef>
              <a:buClrTx/>
              <a:buFont typeface="+mj-lt"/>
              <a:buAutoNum type="arabicPeriod"/>
            </a:pPr>
            <a:r>
              <a:rPr lang="en-US" sz="2667" dirty="0">
                <a:solidFill>
                  <a:schemeClr val="tx1"/>
                </a:solidFill>
              </a:rPr>
              <a:t>Information regarding any alternative public or private source of care reasonably available in the area;</a:t>
            </a:r>
            <a:r>
              <a:rPr lang="en-US" sz="2667" b="1" dirty="0">
                <a:solidFill>
                  <a:schemeClr val="tx1"/>
                </a:solidFill>
              </a:rPr>
              <a:t> </a:t>
            </a:r>
          </a:p>
          <a:p>
            <a:pPr marL="461963" lvl="0" indent="-461963" algn="l" defTabSz="457200">
              <a:spcBef>
                <a:spcPts val="0"/>
              </a:spcBef>
              <a:buClrTx/>
              <a:buFont typeface="+mj-lt"/>
              <a:buAutoNum type="arabicPeriod" startAt="4"/>
            </a:pPr>
            <a:r>
              <a:rPr lang="en-US" sz="2667" b="1" dirty="0">
                <a:solidFill>
                  <a:schemeClr val="tx1"/>
                </a:solidFill>
              </a:rPr>
              <a:t>Approval of appropriate district personnel </a:t>
            </a:r>
            <a:r>
              <a:rPr lang="en-US" sz="2667" dirty="0">
                <a:solidFill>
                  <a:schemeClr val="tx1"/>
                </a:solidFill>
              </a:rPr>
              <a:t>before a student may be referred for care or treatment or before a referral is suggested as being warranted;</a:t>
            </a:r>
          </a:p>
          <a:p>
            <a:pPr marL="461963" lvl="0" indent="-461963" algn="l" defTabSz="457200">
              <a:spcBef>
                <a:spcPts val="0"/>
              </a:spcBef>
              <a:buClrTx/>
              <a:buFont typeface="+mj-lt"/>
              <a:buAutoNum type="arabicPeriod" startAt="4"/>
            </a:pPr>
            <a:r>
              <a:rPr lang="en-US" sz="2667" dirty="0">
                <a:solidFill>
                  <a:schemeClr val="tx1"/>
                </a:solidFill>
              </a:rPr>
              <a:t>Specifically prohibiting any </a:t>
            </a:r>
            <a:r>
              <a:rPr lang="en-US" sz="2667" b="1" dirty="0">
                <a:solidFill>
                  <a:schemeClr val="tx1"/>
                </a:solidFill>
              </a:rPr>
              <a:t>unlawful disclosure of a student record</a:t>
            </a:r>
            <a:r>
              <a:rPr lang="en-US" sz="2667" dirty="0">
                <a:solidFill>
                  <a:schemeClr val="tx1"/>
                </a:solidFill>
              </a:rPr>
              <a:t>.</a:t>
            </a:r>
          </a:p>
          <a:p>
            <a:pPr lvl="0" algn="l" defTabSz="457200">
              <a:spcBef>
                <a:spcPts val="0"/>
              </a:spcBef>
              <a:buClrTx/>
            </a:pPr>
            <a:endParaRPr lang="en-US" sz="2667" dirty="0">
              <a:solidFill>
                <a:schemeClr val="tx1"/>
              </a:solidFill>
            </a:endParaRPr>
          </a:p>
          <a:p>
            <a:pPr lvl="0" algn="l" defTabSz="457200">
              <a:spcBef>
                <a:spcPts val="0"/>
              </a:spcBef>
              <a:buClrTx/>
            </a:pPr>
            <a:r>
              <a:rPr lang="en-US" sz="2667" dirty="0">
                <a:solidFill>
                  <a:schemeClr val="tx1"/>
                </a:solidFill>
              </a:rPr>
              <a:t>Tex. Educ. Code § 38.010.</a:t>
            </a:r>
            <a:endParaRPr lang="en-US" dirty="0">
              <a:solidFill>
                <a:schemeClr val="tx1"/>
              </a:solidFill>
            </a:endParaRPr>
          </a:p>
        </p:txBody>
      </p:sp>
    </p:spTree>
    <p:extLst>
      <p:ext uri="{BB962C8B-B14F-4D97-AF65-F5344CB8AC3E}">
        <p14:creationId xmlns:p14="http://schemas.microsoft.com/office/powerpoint/2010/main" val="32149877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8998C-DAFB-4251-8EBB-2CB265E6B24A}"/>
              </a:ext>
            </a:extLst>
          </p:cNvPr>
          <p:cNvSpPr>
            <a:spLocks noGrp="1"/>
          </p:cNvSpPr>
          <p:nvPr>
            <p:ph type="title"/>
          </p:nvPr>
        </p:nvSpPr>
        <p:spPr>
          <a:xfrm>
            <a:off x="1688567" y="918587"/>
            <a:ext cx="8020050" cy="1188720"/>
          </a:xfrm>
        </p:spPr>
        <p:txBody>
          <a:bodyPr/>
          <a:lstStyle/>
          <a:p>
            <a:r>
              <a:rPr lang="en-US" dirty="0"/>
              <a:t>Parental Consent</a:t>
            </a:r>
          </a:p>
        </p:txBody>
      </p:sp>
      <p:sp>
        <p:nvSpPr>
          <p:cNvPr id="6" name="Content Placeholder 5">
            <a:extLst>
              <a:ext uri="{FF2B5EF4-FFF2-40B4-BE49-F238E27FC236}">
                <a16:creationId xmlns="" xmlns:a16="http://schemas.microsoft.com/office/drawing/2014/main" id="{FFBF7A47-C47B-4490-8CE1-42D8256D8B00}"/>
              </a:ext>
            </a:extLst>
          </p:cNvPr>
          <p:cNvSpPr>
            <a:spLocks noGrp="1"/>
          </p:cNvSpPr>
          <p:nvPr>
            <p:ph sz="half" idx="1"/>
          </p:nvPr>
        </p:nvSpPr>
        <p:spPr>
          <a:xfrm>
            <a:off x="1688567" y="2638044"/>
            <a:ext cx="8020050" cy="3101982"/>
          </a:xfrm>
        </p:spPr>
        <p:txBody>
          <a:bodyPr>
            <a:normAutofit/>
          </a:bodyPr>
          <a:lstStyle/>
          <a:p>
            <a:pPr marL="0" indent="0">
              <a:buNone/>
            </a:pPr>
            <a:r>
              <a:rPr lang="en-US" dirty="0"/>
              <a:t>SB 11 requires district to: </a:t>
            </a:r>
          </a:p>
          <a:p>
            <a:pPr marL="461963" indent="-461963"/>
            <a:r>
              <a:rPr lang="en-US" dirty="0"/>
              <a:t>Seek consent from parents on district form that complies with FERPA and HIPAA</a:t>
            </a:r>
          </a:p>
          <a:p>
            <a:pPr marL="461963" indent="-461963"/>
            <a:r>
              <a:rPr lang="en-US" dirty="0"/>
              <a:t>Specify whether one time or course of treatment</a:t>
            </a:r>
          </a:p>
        </p:txBody>
      </p:sp>
      <p:sp>
        <p:nvSpPr>
          <p:cNvPr id="4" name="Oval 3">
            <a:extLst>
              <a:ext uri="{FF2B5EF4-FFF2-40B4-BE49-F238E27FC236}">
                <a16:creationId xmlns="" xmlns:a16="http://schemas.microsoft.com/office/drawing/2014/main" id="{94F59605-CDCA-410B-9319-30E13B208E4B}"/>
              </a:ext>
            </a:extLst>
          </p:cNvPr>
          <p:cNvSpPr/>
          <p:nvPr/>
        </p:nvSpPr>
        <p:spPr>
          <a:xfrm>
            <a:off x="10331938" y="156308"/>
            <a:ext cx="1647226" cy="1552067"/>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11</a:t>
            </a:r>
          </a:p>
        </p:txBody>
      </p:sp>
    </p:spTree>
    <p:extLst>
      <p:ext uri="{BB962C8B-B14F-4D97-AF65-F5344CB8AC3E}">
        <p14:creationId xmlns:p14="http://schemas.microsoft.com/office/powerpoint/2010/main" val="1147845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A3764AE-D7B7-4CB5-A0E1-2885E4598A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65DF9C0-0730-41DA-97C1-48AA4683F236}"/>
              </a:ext>
            </a:extLst>
          </p:cNvPr>
          <p:cNvSpPr>
            <a:spLocks noGrp="1"/>
          </p:cNvSpPr>
          <p:nvPr>
            <p:ph type="title"/>
          </p:nvPr>
        </p:nvSpPr>
        <p:spPr>
          <a:xfrm>
            <a:off x="537563" y="2099144"/>
            <a:ext cx="3610691" cy="2673194"/>
          </a:xfrm>
          <a:noFill/>
          <a:ln>
            <a:solidFill>
              <a:schemeClr val="tx1">
                <a:lumMod val="85000"/>
                <a:lumOff val="15000"/>
              </a:schemeClr>
            </a:solidFill>
          </a:ln>
        </p:spPr>
        <p:txBody>
          <a:bodyPr vert="horz" lIns="182880" tIns="182880" rIns="182880" bIns="182880" rtlCol="0" anchor="ctr">
            <a:normAutofit/>
          </a:bodyPr>
          <a:lstStyle/>
          <a:p>
            <a:r>
              <a:rPr lang="en-US" sz="2400" kern="1200" cap="all" spc="200" baseline="0" dirty="0">
                <a:solidFill>
                  <a:schemeClr val="tx1">
                    <a:lumMod val="95000"/>
                    <a:lumOff val="5000"/>
                  </a:schemeClr>
                </a:solidFill>
                <a:latin typeface="+mj-lt"/>
                <a:ea typeface="+mj-ea"/>
                <a:cs typeface="+mj-cs"/>
              </a:rPr>
              <a:t>Minor’s</a:t>
            </a:r>
            <a:br>
              <a:rPr lang="en-US" sz="2400" kern="1200" cap="all" spc="200" baseline="0" dirty="0">
                <a:solidFill>
                  <a:schemeClr val="tx1">
                    <a:lumMod val="95000"/>
                    <a:lumOff val="5000"/>
                  </a:schemeClr>
                </a:solidFill>
                <a:latin typeface="+mj-lt"/>
                <a:ea typeface="+mj-ea"/>
                <a:cs typeface="+mj-cs"/>
              </a:rPr>
            </a:br>
            <a:r>
              <a:rPr lang="en-US" sz="2400" kern="1200" cap="all" spc="200" baseline="0" dirty="0">
                <a:solidFill>
                  <a:schemeClr val="tx1">
                    <a:lumMod val="95000"/>
                    <a:lumOff val="5000"/>
                  </a:schemeClr>
                </a:solidFill>
                <a:latin typeface="+mj-lt"/>
                <a:ea typeface="+mj-ea"/>
                <a:cs typeface="+mj-cs"/>
              </a:rPr>
              <a:t>consent</a:t>
            </a:r>
          </a:p>
        </p:txBody>
      </p:sp>
      <p:sp useBgFill="1">
        <p:nvSpPr>
          <p:cNvPr id="11" name="Rectangle 10">
            <a:extLst>
              <a:ext uri="{FF2B5EF4-FFF2-40B4-BE49-F238E27FC236}">
                <a16:creationId xmlns="" xmlns:a16="http://schemas.microsoft.com/office/drawing/2014/main" id="{329C095C-3AB6-49D8-9436-3672566FEE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 xmlns:a16="http://schemas.microsoft.com/office/drawing/2014/main" id="{4FD925A8-C0DD-4926-8704-04A785F277B7}"/>
              </a:ext>
            </a:extLst>
          </p:cNvPr>
          <p:cNvSpPr>
            <a:spLocks noGrp="1"/>
          </p:cNvSpPr>
          <p:nvPr>
            <p:ph type="body" sz="half" idx="2"/>
          </p:nvPr>
        </p:nvSpPr>
        <p:spPr>
          <a:xfrm>
            <a:off x="5297763" y="973600"/>
            <a:ext cx="5826919" cy="4924280"/>
          </a:xfrm>
        </p:spPr>
        <p:txBody>
          <a:bodyPr vert="horz" lIns="91440" tIns="45720" rIns="91440" bIns="45720" rtlCol="0" anchor="ctr">
            <a:normAutofit/>
          </a:bodyPr>
          <a:lstStyle/>
          <a:p>
            <a:pPr indent="-228600" algn="l">
              <a:buFont typeface="Arial" panose="020B0604020202020204" pitchFamily="34" charset="0"/>
              <a:buChar char="•"/>
            </a:pPr>
            <a:endParaRPr lang="en-US" dirty="0">
              <a:solidFill>
                <a:schemeClr val="tx1"/>
              </a:solidFill>
            </a:endParaRPr>
          </a:p>
        </p:txBody>
      </p:sp>
      <p:sp>
        <p:nvSpPr>
          <p:cNvPr id="3" name="Rectangle 2">
            <a:extLst>
              <a:ext uri="{FF2B5EF4-FFF2-40B4-BE49-F238E27FC236}">
                <a16:creationId xmlns="" xmlns:a16="http://schemas.microsoft.com/office/drawing/2014/main" id="{BFFE2D80-FA62-44E6-864F-A6ECF98CA957}"/>
              </a:ext>
            </a:extLst>
          </p:cNvPr>
          <p:cNvSpPr/>
          <p:nvPr/>
        </p:nvSpPr>
        <p:spPr>
          <a:xfrm>
            <a:off x="5381624" y="973600"/>
            <a:ext cx="5826919" cy="378565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effectLst/>
                <a:uLnTx/>
                <a:uFillTx/>
              </a:rPr>
              <a:t>A minor can consent to counseling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effectLst/>
                <a:uLnTx/>
                <a:uFillTx/>
              </a:rPr>
              <a:t>suicide prevention; </a:t>
            </a:r>
            <a:r>
              <a:rPr kumimoji="0" lang="en-US" sz="3000" b="0" i="0" u="none" strike="noStrike" kern="0" cap="none" spc="0" normalizeH="0" baseline="0" noProof="0" dirty="0">
                <a:ln>
                  <a:noFill/>
                </a:ln>
                <a:effectLst/>
                <a:uLnTx/>
                <a:uFillTx/>
              </a:rPr>
              <a:t>chemical addiction or dependency; or sexual, physical, or emotional abuse.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effectLst/>
                <a:uLnTx/>
                <a:uFillTx/>
              </a:rPr>
              <a:t>Tex. Fam. Code § 32.004; TASB Policy FFE(LEGAL)</a:t>
            </a:r>
            <a:endParaRPr kumimoji="0" lang="en-US" sz="18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258517361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57EB32A-4723-4A77-84EA-D6BA37FA5730}"/>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1700" kern="1200" cap="all" spc="200" baseline="0" dirty="0">
                <a:solidFill>
                  <a:srgbClr val="FFFFFF"/>
                </a:solidFill>
                <a:latin typeface="+mj-lt"/>
                <a:ea typeface="+mj-ea"/>
                <a:cs typeface="+mj-cs"/>
              </a:rPr>
              <a:t>Professional authority</a:t>
            </a:r>
          </a:p>
        </p:txBody>
      </p:sp>
      <p:sp>
        <p:nvSpPr>
          <p:cNvPr id="4" name="Text Placeholder 3">
            <a:extLst>
              <a:ext uri="{FF2B5EF4-FFF2-40B4-BE49-F238E27FC236}">
                <a16:creationId xmlns="" xmlns:a16="http://schemas.microsoft.com/office/drawing/2014/main" id="{53BF6B8A-0840-4F9D-AC63-4C254253752A}"/>
              </a:ext>
            </a:extLst>
          </p:cNvPr>
          <p:cNvSpPr>
            <a:spLocks noGrp="1"/>
          </p:cNvSpPr>
          <p:nvPr>
            <p:ph type="body" sz="half" idx="2"/>
          </p:nvPr>
        </p:nvSpPr>
        <p:spPr>
          <a:xfrm>
            <a:off x="5089356" y="87682"/>
            <a:ext cx="6885526" cy="6538586"/>
          </a:xfrm>
        </p:spPr>
        <p:txBody>
          <a:bodyPr vert="horz" lIns="91440" tIns="45720" rIns="91440" bIns="45720" rtlCol="0" anchor="ctr">
            <a:normAutofit/>
          </a:bodyPr>
          <a:lstStyle/>
          <a:p>
            <a:pPr lvl="0" algn="l"/>
            <a:r>
              <a:rPr lang="en-US" sz="2400" dirty="0">
                <a:solidFill>
                  <a:schemeClr val="tx1">
                    <a:lumMod val="85000"/>
                    <a:lumOff val="15000"/>
                  </a:schemeClr>
                </a:solidFill>
              </a:rPr>
              <a:t>A </a:t>
            </a:r>
            <a:r>
              <a:rPr lang="en-US" sz="2400" b="1" dirty="0">
                <a:solidFill>
                  <a:schemeClr val="tx1">
                    <a:lumMod val="85000"/>
                    <a:lumOff val="15000"/>
                  </a:schemeClr>
                </a:solidFill>
              </a:rPr>
              <a:t>licensed or certified physician, psychologist, counselor or social worker </a:t>
            </a:r>
            <a:r>
              <a:rPr lang="en-US" sz="2400" dirty="0">
                <a:solidFill>
                  <a:schemeClr val="tx1">
                    <a:lumMod val="85000"/>
                    <a:lumOff val="15000"/>
                  </a:schemeClr>
                </a:solidFill>
              </a:rPr>
              <a:t>having reasonable grounds to believe that a minor is legally able to consent to counseling may:</a:t>
            </a:r>
          </a:p>
          <a:p>
            <a:pPr marL="517525" lvl="1" indent="-517525">
              <a:buFont typeface="Arial" panose="020B0604020202020204" pitchFamily="34" charset="0"/>
              <a:buChar char="•"/>
            </a:pPr>
            <a:r>
              <a:rPr lang="en-US" sz="2400" dirty="0">
                <a:solidFill>
                  <a:schemeClr val="tx1">
                    <a:lumMod val="85000"/>
                    <a:lumOff val="15000"/>
                  </a:schemeClr>
                </a:solidFill>
              </a:rPr>
              <a:t>Counsel the child without parental consent; </a:t>
            </a:r>
          </a:p>
          <a:p>
            <a:pPr marL="517525" lvl="1" indent="-517525">
              <a:buFont typeface="Arial" panose="020B0604020202020204" pitchFamily="34" charset="0"/>
              <a:buChar char="•"/>
            </a:pPr>
            <a:r>
              <a:rPr lang="en-US" sz="2400" dirty="0">
                <a:solidFill>
                  <a:schemeClr val="tx1">
                    <a:lumMod val="85000"/>
                    <a:lumOff val="15000"/>
                  </a:schemeClr>
                </a:solidFill>
              </a:rPr>
              <a:t>Advise parent of given or needed treatment without the minor’s consent; </a:t>
            </a:r>
          </a:p>
          <a:p>
            <a:pPr marL="517525" lvl="1" indent="-517525">
              <a:buFont typeface="Arial" panose="020B0604020202020204" pitchFamily="34" charset="0"/>
              <a:buChar char="•"/>
            </a:pPr>
            <a:r>
              <a:rPr lang="en-US" sz="2400" dirty="0">
                <a:solidFill>
                  <a:schemeClr val="tx1">
                    <a:lumMod val="85000"/>
                    <a:lumOff val="15000"/>
                  </a:schemeClr>
                </a:solidFill>
              </a:rPr>
              <a:t>Rely on the child’s written statement regarding grounds for consent to counseling. Tex. Fam. Code § 32.004</a:t>
            </a:r>
          </a:p>
          <a:p>
            <a:pPr indent="-228600" algn="l">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163173873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BBA0D06-A2B8-4DF1-80B1-045981A486FC}"/>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dirty="0">
                <a:solidFill>
                  <a:schemeClr val="bg1"/>
                </a:solidFill>
              </a:rPr>
              <a:t>Screening</a:t>
            </a:r>
            <a:br>
              <a:rPr lang="en-US" sz="2800" dirty="0">
                <a:solidFill>
                  <a:schemeClr val="bg1"/>
                </a:solidFill>
              </a:rPr>
            </a:br>
            <a:r>
              <a:rPr lang="en-US" sz="2800" dirty="0">
                <a:solidFill>
                  <a:schemeClr val="bg1"/>
                </a:solidFill>
              </a:rPr>
              <a:t>students</a:t>
            </a:r>
          </a:p>
        </p:txBody>
      </p:sp>
      <p:sp>
        <p:nvSpPr>
          <p:cNvPr id="4" name="Text Placeholder 3">
            <a:extLst>
              <a:ext uri="{FF2B5EF4-FFF2-40B4-BE49-F238E27FC236}">
                <a16:creationId xmlns="" xmlns:a16="http://schemas.microsoft.com/office/drawing/2014/main" id="{7C772277-5C41-4E77-B07E-E1043DFC3C41}"/>
              </a:ext>
            </a:extLst>
          </p:cNvPr>
          <p:cNvSpPr>
            <a:spLocks noGrp="1"/>
          </p:cNvSpPr>
          <p:nvPr>
            <p:ph type="body" sz="half" idx="2"/>
          </p:nvPr>
        </p:nvSpPr>
        <p:spPr>
          <a:xfrm>
            <a:off x="643468" y="2638043"/>
            <a:ext cx="3363974" cy="3753231"/>
          </a:xfrm>
        </p:spPr>
        <p:txBody>
          <a:bodyPr vert="horz" lIns="91440" tIns="45720" rIns="91440" bIns="45720" rtlCol="0">
            <a:normAutofit fontScale="70000" lnSpcReduction="20000"/>
          </a:bodyPr>
          <a:lstStyle/>
          <a:p>
            <a:pPr lvl="0" algn="l" defTabSz="457200">
              <a:spcBef>
                <a:spcPts val="0"/>
              </a:spcBef>
              <a:buClrTx/>
            </a:pPr>
            <a:r>
              <a:rPr lang="en-US" sz="3333" dirty="0">
                <a:solidFill>
                  <a:schemeClr val="bg1"/>
                </a:solidFill>
              </a:rPr>
              <a:t>Do not require </a:t>
            </a:r>
            <a:r>
              <a:rPr lang="en-US" sz="3333" b="1" dirty="0">
                <a:solidFill>
                  <a:schemeClr val="bg1"/>
                </a:solidFill>
              </a:rPr>
              <a:t>psychiatric evaluation or psychotropic drug </a:t>
            </a:r>
            <a:r>
              <a:rPr lang="en-US" sz="3333" dirty="0">
                <a:solidFill>
                  <a:schemeClr val="bg1"/>
                </a:solidFill>
              </a:rPr>
              <a:t>as condition of attending school. Tex. Educ. Code § 38.016.</a:t>
            </a:r>
          </a:p>
          <a:p>
            <a:pPr lvl="0" algn="l" defTabSz="457200">
              <a:spcBef>
                <a:spcPts val="0"/>
              </a:spcBef>
              <a:buClrTx/>
            </a:pPr>
            <a:endParaRPr lang="en-US" sz="3333" dirty="0">
              <a:solidFill>
                <a:schemeClr val="bg1"/>
              </a:solidFill>
            </a:endParaRPr>
          </a:p>
          <a:p>
            <a:pPr lvl="0" algn="l" defTabSz="457200">
              <a:spcBef>
                <a:spcPts val="0"/>
              </a:spcBef>
              <a:buClrTx/>
            </a:pPr>
            <a:r>
              <a:rPr lang="en-US" sz="3333" dirty="0">
                <a:solidFill>
                  <a:schemeClr val="bg1"/>
                </a:solidFill>
              </a:rPr>
              <a:t>Nonphysician mental health professionals, nurses, and other medical personnel may refer for medical screening. </a:t>
            </a:r>
            <a:endParaRPr lang="en-US" dirty="0">
              <a:solidFill>
                <a:schemeClr val="bg1"/>
              </a:solidFill>
            </a:endParaRPr>
          </a:p>
        </p:txBody>
      </p:sp>
    </p:spTree>
    <p:extLst>
      <p:ext uri="{BB962C8B-B14F-4D97-AF65-F5344CB8AC3E}">
        <p14:creationId xmlns:p14="http://schemas.microsoft.com/office/powerpoint/2010/main" val="1029315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 xmlns:a16="http://schemas.microsoft.com/office/drawing/2014/main" id="{93F0ADB5-A0B4-4B01-A8C4-FDC34CE22B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 xmlns:a16="http://schemas.microsoft.com/office/drawing/2014/main" id="{AA6D0FDE-0241-4C21-A720-A694753582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BBA0D06-A2B8-4DF1-80B1-045981A486FC}"/>
              </a:ext>
            </a:extLst>
          </p:cNvPr>
          <p:cNvSpPr>
            <a:spLocks noGrp="1"/>
          </p:cNvSpPr>
          <p:nvPr>
            <p:ph type="title"/>
          </p:nvPr>
        </p:nvSpPr>
        <p:spPr>
          <a:xfrm>
            <a:off x="643467" y="2681103"/>
            <a:ext cx="3363974" cy="1495794"/>
          </a:xfrm>
          <a:noFill/>
          <a:ln>
            <a:solidFill>
              <a:schemeClr val="bg1"/>
            </a:solidFill>
          </a:ln>
        </p:spPr>
        <p:txBody>
          <a:bodyPr vert="horz" wrap="square" lIns="182880" tIns="182880" rIns="182880" bIns="182880" rtlCol="0" anchor="ctr">
            <a:normAutofit/>
          </a:bodyPr>
          <a:lstStyle/>
          <a:p>
            <a:r>
              <a:rPr lang="en-US" sz="2800" dirty="0">
                <a:solidFill>
                  <a:schemeClr val="bg1"/>
                </a:solidFill>
              </a:rPr>
              <a:t>Return</a:t>
            </a:r>
            <a:br>
              <a:rPr lang="en-US" sz="2800" dirty="0">
                <a:solidFill>
                  <a:schemeClr val="bg1"/>
                </a:solidFill>
              </a:rPr>
            </a:br>
            <a:r>
              <a:rPr lang="en-US" sz="2800" dirty="0">
                <a:solidFill>
                  <a:schemeClr val="bg1"/>
                </a:solidFill>
              </a:rPr>
              <a:t>to school</a:t>
            </a:r>
          </a:p>
        </p:txBody>
      </p:sp>
      <p:graphicFrame>
        <p:nvGraphicFramePr>
          <p:cNvPr id="22" name="Text Placeholder 3">
            <a:extLst>
              <a:ext uri="{FF2B5EF4-FFF2-40B4-BE49-F238E27FC236}">
                <a16:creationId xmlns="" xmlns:a16="http://schemas.microsoft.com/office/drawing/2014/main" id="{ED23E076-16F4-4DDB-B6A0-C202AFA0A3BD}"/>
              </a:ext>
            </a:extLst>
          </p:cNvPr>
          <p:cNvGraphicFramePr/>
          <p:nvPr>
            <p:extLst>
              <p:ext uri="{D42A27DB-BD31-4B8C-83A1-F6EECF244321}">
                <p14:modId xmlns:p14="http://schemas.microsoft.com/office/powerpoint/2010/main" val="3811091836"/>
              </p:ext>
            </p:extLst>
          </p:nvPr>
        </p:nvGraphicFramePr>
        <p:xfrm>
          <a:off x="5619622" y="965200"/>
          <a:ext cx="560705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1828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F6D77255-9C8F-4243-9FC0-0BA17EFC653B}"/>
              </a:ext>
            </a:extLst>
          </p:cNvPr>
          <p:cNvSpPr>
            <a:spLocks noGrp="1"/>
          </p:cNvSpPr>
          <p:nvPr>
            <p:ph type="body" idx="1"/>
          </p:nvPr>
        </p:nvSpPr>
        <p:spPr>
          <a:xfrm>
            <a:off x="1583436" y="2266545"/>
            <a:ext cx="4270247" cy="525293"/>
          </a:xfrm>
        </p:spPr>
        <p:txBody>
          <a:bodyPr>
            <a:normAutofit/>
          </a:bodyPr>
          <a:lstStyle/>
          <a:p>
            <a:r>
              <a:rPr lang="en-US" sz="2400" b="1" dirty="0">
                <a:solidFill>
                  <a:schemeClr val="bg1"/>
                </a:solidFill>
              </a:rPr>
              <a:t>Senate bill 11</a:t>
            </a:r>
          </a:p>
        </p:txBody>
      </p:sp>
      <p:sp>
        <p:nvSpPr>
          <p:cNvPr id="7" name="Content Placeholder 6">
            <a:extLst>
              <a:ext uri="{FF2B5EF4-FFF2-40B4-BE49-F238E27FC236}">
                <a16:creationId xmlns="" xmlns:a16="http://schemas.microsoft.com/office/drawing/2014/main" id="{DA91AD48-907D-4F99-8179-3105748D8D76}"/>
              </a:ext>
            </a:extLst>
          </p:cNvPr>
          <p:cNvSpPr>
            <a:spLocks noGrp="1"/>
          </p:cNvSpPr>
          <p:nvPr>
            <p:ph sz="half" idx="2"/>
          </p:nvPr>
        </p:nvSpPr>
        <p:spPr>
          <a:xfrm>
            <a:off x="1583436" y="2904971"/>
            <a:ext cx="4270248" cy="3320731"/>
          </a:xfrm>
        </p:spPr>
        <p:txBody>
          <a:bodyPr>
            <a:normAutofit lnSpcReduction="10000"/>
          </a:bodyPr>
          <a:lstStyle/>
          <a:p>
            <a:pPr marL="461963" indent="-461963"/>
            <a:r>
              <a:rPr lang="en-US" dirty="0"/>
              <a:t>New funds for safety initiatives</a:t>
            </a:r>
          </a:p>
          <a:p>
            <a:pPr marL="461963" indent="-461963"/>
            <a:r>
              <a:rPr lang="en-US" dirty="0"/>
              <a:t>Effective 2019-20 </a:t>
            </a:r>
          </a:p>
          <a:p>
            <a:pPr marL="461963" indent="-461963"/>
            <a:r>
              <a:rPr lang="en-US" dirty="0"/>
              <a:t>Extensive rulemaking</a:t>
            </a:r>
          </a:p>
          <a:p>
            <a:pPr marL="461963" indent="-461963"/>
            <a:r>
              <a:rPr lang="en-US" dirty="0"/>
              <a:t>TEA and </a:t>
            </a:r>
            <a:r>
              <a:rPr lang="en-US" dirty="0" err="1"/>
              <a:t>TxSSC</a:t>
            </a:r>
            <a:r>
              <a:rPr lang="en-US" dirty="0"/>
              <a:t> do not have to act absent funding </a:t>
            </a:r>
          </a:p>
        </p:txBody>
      </p:sp>
      <p:sp>
        <p:nvSpPr>
          <p:cNvPr id="5" name="Title 4">
            <a:extLst>
              <a:ext uri="{FF2B5EF4-FFF2-40B4-BE49-F238E27FC236}">
                <a16:creationId xmlns="" xmlns:a16="http://schemas.microsoft.com/office/drawing/2014/main" id="{0A549360-9241-4577-B5E1-9FE26B9103D9}"/>
              </a:ext>
            </a:extLst>
          </p:cNvPr>
          <p:cNvSpPr>
            <a:spLocks noGrp="1"/>
          </p:cNvSpPr>
          <p:nvPr>
            <p:ph type="title"/>
          </p:nvPr>
        </p:nvSpPr>
        <p:spPr/>
        <p:txBody>
          <a:bodyPr/>
          <a:lstStyle/>
          <a:p>
            <a:r>
              <a:rPr lang="en-US" dirty="0"/>
              <a:t>2019 legislation</a:t>
            </a:r>
          </a:p>
        </p:txBody>
      </p:sp>
      <p:sp>
        <p:nvSpPr>
          <p:cNvPr id="2" name="Content Placeholder 1"/>
          <p:cNvSpPr>
            <a:spLocks noGrp="1"/>
          </p:cNvSpPr>
          <p:nvPr>
            <p:ph sz="quarter" idx="4"/>
          </p:nvPr>
        </p:nvSpPr>
        <p:spPr/>
        <p:txBody>
          <a:bodyPr/>
          <a:lstStyle/>
          <a:p>
            <a:endParaRPr lang="en-US"/>
          </a:p>
        </p:txBody>
      </p:sp>
    </p:spTree>
    <p:extLst>
      <p:ext uri="{BB962C8B-B14F-4D97-AF65-F5344CB8AC3E}">
        <p14:creationId xmlns:p14="http://schemas.microsoft.com/office/powerpoint/2010/main" val="2295553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8" name="Rectangle 13">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6" name="Oval 15">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itle 4">
            <a:extLst>
              <a:ext uri="{FF2B5EF4-FFF2-40B4-BE49-F238E27FC236}">
                <a16:creationId xmlns="" xmlns:a16="http://schemas.microsoft.com/office/drawing/2014/main" id="{E20883B9-6803-4018-8DE7-6420CD5B5CB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endParaRPr lang="en-US" sz="3000" kern="1200" cap="all" spc="200" baseline="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6B99DF76-ECDD-4BC7-B101-5A2F1FF6691F}"/>
              </a:ext>
            </a:extLst>
          </p:cNvPr>
          <p:cNvSpPr>
            <a:spLocks noGrp="1"/>
          </p:cNvSpPr>
          <p:nvPr>
            <p:ph type="body" sz="half" idx="2"/>
          </p:nvPr>
        </p:nvSpPr>
        <p:spPr>
          <a:xfrm>
            <a:off x="5591695" y="1402080"/>
            <a:ext cx="5320696" cy="4053840"/>
          </a:xfrm>
          <a:solidFill>
            <a:schemeClr val="accent2">
              <a:lumMod val="75000"/>
            </a:schemeClr>
          </a:solidFill>
        </p:spPr>
        <p:txBody>
          <a:bodyPr vert="horz" lIns="91440" tIns="45720" rIns="91440" bIns="45720" rtlCol="0" anchor="ctr">
            <a:normAutofit/>
          </a:bodyPr>
          <a:lstStyle/>
          <a:p>
            <a:r>
              <a:rPr lang="en-US" sz="6600" dirty="0">
                <a:solidFill>
                  <a:schemeClr val="bg1"/>
                </a:solidFill>
              </a:rPr>
              <a:t>Trauma</a:t>
            </a:r>
          </a:p>
          <a:p>
            <a:r>
              <a:rPr lang="en-US" sz="6600" dirty="0">
                <a:solidFill>
                  <a:schemeClr val="bg1"/>
                </a:solidFill>
              </a:rPr>
              <a:t>Informed</a:t>
            </a:r>
          </a:p>
          <a:p>
            <a:r>
              <a:rPr lang="en-US" sz="6600" dirty="0">
                <a:solidFill>
                  <a:schemeClr val="bg1"/>
                </a:solidFill>
              </a:rPr>
              <a:t>Care</a:t>
            </a:r>
          </a:p>
        </p:txBody>
      </p:sp>
      <p:graphicFrame>
        <p:nvGraphicFramePr>
          <p:cNvPr id="10" name="Diagram 9">
            <a:extLst>
              <a:ext uri="{FF2B5EF4-FFF2-40B4-BE49-F238E27FC236}">
                <a16:creationId xmlns="" xmlns:a16="http://schemas.microsoft.com/office/drawing/2014/main" id="{AF05D1EC-AA3B-4A61-9296-5CE11932A6C7}"/>
              </a:ext>
            </a:extLst>
          </p:cNvPr>
          <p:cNvGraphicFramePr/>
          <p:nvPr>
            <p:extLst>
              <p:ext uri="{D42A27DB-BD31-4B8C-83A1-F6EECF244321}">
                <p14:modId xmlns:p14="http://schemas.microsoft.com/office/powerpoint/2010/main" val="2277177521"/>
              </p:ext>
            </p:extLst>
          </p:nvPr>
        </p:nvGraphicFramePr>
        <p:xfrm>
          <a:off x="1221559" y="0"/>
          <a:ext cx="69211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299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25" name="Rectangle 24">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7" name="Oval 26">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 xmlns:a16="http://schemas.microsoft.com/office/drawing/2014/main" id="{857EB32A-4723-4A77-84EA-D6BA37FA5730}"/>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1700" kern="1200" cap="all" spc="200" baseline="0" dirty="0">
                <a:solidFill>
                  <a:srgbClr val="FFFFFF"/>
                </a:solidFill>
                <a:latin typeface="+mj-lt"/>
                <a:ea typeface="+mj-ea"/>
                <a:cs typeface="+mj-cs"/>
              </a:rPr>
              <a:t>New Policy on </a:t>
            </a:r>
            <a:br>
              <a:rPr lang="en-US" sz="1700" kern="1200" cap="all" spc="200" baseline="0" dirty="0">
                <a:solidFill>
                  <a:srgbClr val="FFFFFF"/>
                </a:solidFill>
                <a:latin typeface="+mj-lt"/>
                <a:ea typeface="+mj-ea"/>
                <a:cs typeface="+mj-cs"/>
              </a:rPr>
            </a:br>
            <a:r>
              <a:rPr lang="en-US" sz="1700" kern="1200" cap="all" spc="200" baseline="0" dirty="0">
                <a:solidFill>
                  <a:srgbClr val="FFFFFF"/>
                </a:solidFill>
                <a:latin typeface="+mj-lt"/>
                <a:ea typeface="+mj-ea"/>
                <a:cs typeface="+mj-cs"/>
              </a:rPr>
              <a:t>Trauma</a:t>
            </a:r>
          </a:p>
        </p:txBody>
      </p:sp>
      <p:sp>
        <p:nvSpPr>
          <p:cNvPr id="4" name="Text Placeholder 3">
            <a:extLst>
              <a:ext uri="{FF2B5EF4-FFF2-40B4-BE49-F238E27FC236}">
                <a16:creationId xmlns="" xmlns:a16="http://schemas.microsoft.com/office/drawing/2014/main" id="{53BF6B8A-0840-4F9D-AC63-4C254253752A}"/>
              </a:ext>
            </a:extLst>
          </p:cNvPr>
          <p:cNvSpPr>
            <a:spLocks noGrp="1"/>
          </p:cNvSpPr>
          <p:nvPr>
            <p:ph type="body" sz="half" idx="2"/>
          </p:nvPr>
        </p:nvSpPr>
        <p:spPr>
          <a:xfrm>
            <a:off x="4945905" y="551936"/>
            <a:ext cx="7028977" cy="6074332"/>
          </a:xfrm>
        </p:spPr>
        <p:txBody>
          <a:bodyPr vert="horz" lIns="91440" tIns="45720" rIns="91440" bIns="45720" rtlCol="0" anchor="ctr">
            <a:normAutofit/>
          </a:bodyPr>
          <a:lstStyle/>
          <a:p>
            <a:pPr lvl="0" algn="l"/>
            <a:r>
              <a:rPr lang="en-US" sz="3200" dirty="0">
                <a:solidFill>
                  <a:schemeClr val="tx1">
                    <a:lumMod val="85000"/>
                    <a:lumOff val="15000"/>
                  </a:schemeClr>
                </a:solidFill>
              </a:rPr>
              <a:t>New policy must be adopted and included in the district improvement plan.</a:t>
            </a:r>
          </a:p>
          <a:p>
            <a:pPr indent="-228600" algn="l">
              <a:buFont typeface="Arial" panose="020B0604020202020204" pitchFamily="34" charset="0"/>
              <a:buChar char="•"/>
            </a:pPr>
            <a:endParaRPr lang="en-US" dirty="0">
              <a:solidFill>
                <a:schemeClr val="tx1">
                  <a:lumMod val="85000"/>
                  <a:lumOff val="15000"/>
                </a:schemeClr>
              </a:solidFill>
            </a:endParaRPr>
          </a:p>
        </p:txBody>
      </p:sp>
      <p:sp>
        <p:nvSpPr>
          <p:cNvPr id="7" name="Oval 6">
            <a:extLst>
              <a:ext uri="{FF2B5EF4-FFF2-40B4-BE49-F238E27FC236}">
                <a16:creationId xmlns="" xmlns:a16="http://schemas.microsoft.com/office/drawing/2014/main" id="{EAAA5FEA-50C3-4D85-94B0-8306D97D2C28}"/>
              </a:ext>
            </a:extLst>
          </p:cNvPr>
          <p:cNvSpPr/>
          <p:nvPr/>
        </p:nvSpPr>
        <p:spPr>
          <a:xfrm>
            <a:off x="9878645" y="356314"/>
            <a:ext cx="1623780" cy="157870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panose="020B0502020104020203"/>
                <a:ea typeface="+mn-ea"/>
                <a:cs typeface="+mn-cs"/>
              </a:rPr>
              <a:t>SB 11</a:t>
            </a:r>
          </a:p>
        </p:txBody>
      </p:sp>
    </p:spTree>
    <p:extLst>
      <p:ext uri="{BB962C8B-B14F-4D97-AF65-F5344CB8AC3E}">
        <p14:creationId xmlns:p14="http://schemas.microsoft.com/office/powerpoint/2010/main" val="6507482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D1256-931E-4628-A433-E5DDE2A44FE0}"/>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400">
                <a:solidFill>
                  <a:schemeClr val="bg1"/>
                </a:solidFill>
              </a:rPr>
              <a:t>Required Training</a:t>
            </a:r>
          </a:p>
        </p:txBody>
      </p:sp>
      <p:sp>
        <p:nvSpPr>
          <p:cNvPr id="4" name="Text Placeholder 3">
            <a:extLst>
              <a:ext uri="{FF2B5EF4-FFF2-40B4-BE49-F238E27FC236}">
                <a16:creationId xmlns="" xmlns:a16="http://schemas.microsoft.com/office/drawing/2014/main" id="{744E8749-6786-4D83-B38B-960DEA6ECA4E}"/>
              </a:ext>
            </a:extLst>
          </p:cNvPr>
          <p:cNvSpPr>
            <a:spLocks noGrp="1"/>
          </p:cNvSpPr>
          <p:nvPr>
            <p:ph type="body" sz="half" idx="2"/>
          </p:nvPr>
        </p:nvSpPr>
        <p:spPr>
          <a:xfrm>
            <a:off x="6734175" y="1609725"/>
            <a:ext cx="4814697" cy="4286219"/>
          </a:xfrm>
        </p:spPr>
        <p:txBody>
          <a:bodyPr vert="horz" lIns="91440" tIns="45720" rIns="91440" bIns="45720" rtlCol="0" anchor="ctr">
            <a:normAutofit/>
          </a:bodyPr>
          <a:lstStyle/>
          <a:p>
            <a:pPr marL="458788" lvl="0" indent="-458788" algn="l">
              <a:buFont typeface="Arial" panose="020B0604020202020204" pitchFamily="34" charset="0"/>
              <a:buChar char="•"/>
            </a:pPr>
            <a:r>
              <a:rPr lang="en-US" sz="2400" dirty="0">
                <a:solidFill>
                  <a:schemeClr val="tx1">
                    <a:lumMod val="85000"/>
                    <a:lumOff val="15000"/>
                  </a:schemeClr>
                </a:solidFill>
              </a:rPr>
              <a:t>Required continuing education requirements for a classroom teacher must include instruction regarding how grief and trauma affect student learning and behavior and strategies for academic success.  </a:t>
            </a:r>
          </a:p>
          <a:p>
            <a:pPr marL="458788" lvl="0" indent="-458788" algn="l">
              <a:buFont typeface="Arial" panose="020B0604020202020204" pitchFamily="34" charset="0"/>
              <a:buChar char="•"/>
            </a:pPr>
            <a:r>
              <a:rPr lang="en-US" sz="2400" dirty="0">
                <a:solidFill>
                  <a:schemeClr val="tx1">
                    <a:lumMod val="85000"/>
                    <a:lumOff val="15000"/>
                  </a:schemeClr>
                </a:solidFill>
              </a:rPr>
              <a:t>Commissioner must approve the training. </a:t>
            </a:r>
          </a:p>
          <a:p>
            <a:pPr indent="-228600" algn="l">
              <a:buFont typeface="Arial" panose="020B0604020202020204" pitchFamily="34" charset="0"/>
              <a:buChar char="•"/>
            </a:pPr>
            <a:endParaRPr lang="en-US" dirty="0">
              <a:solidFill>
                <a:schemeClr val="tx1">
                  <a:lumMod val="85000"/>
                  <a:lumOff val="15000"/>
                </a:schemeClr>
              </a:solidFill>
            </a:endParaRPr>
          </a:p>
        </p:txBody>
      </p:sp>
      <p:pic>
        <p:nvPicPr>
          <p:cNvPr id="7" name="Picture 6">
            <a:extLst>
              <a:ext uri="{FF2B5EF4-FFF2-40B4-BE49-F238E27FC236}">
                <a16:creationId xmlns="" xmlns:a16="http://schemas.microsoft.com/office/drawing/2014/main" id="{7072A7BA-7CCB-4DC6-B95C-2CBD71728B96}"/>
              </a:ext>
            </a:extLst>
          </p:cNvPr>
          <p:cNvPicPr>
            <a:picLocks noChangeAspect="1"/>
          </p:cNvPicPr>
          <p:nvPr/>
        </p:nvPicPr>
        <p:blipFill>
          <a:blip r:embed="rId2"/>
          <a:stretch>
            <a:fillRect/>
          </a:stretch>
        </p:blipFill>
        <p:spPr>
          <a:xfrm>
            <a:off x="10146340" y="331401"/>
            <a:ext cx="1633870" cy="1585097"/>
          </a:xfrm>
          <a:prstGeom prst="rect">
            <a:avLst/>
          </a:prstGeom>
        </p:spPr>
      </p:pic>
    </p:spTree>
    <p:extLst>
      <p:ext uri="{BB962C8B-B14F-4D97-AF65-F5344CB8AC3E}">
        <p14:creationId xmlns:p14="http://schemas.microsoft.com/office/powerpoint/2010/main" val="1197509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25" name="Rectangle 24">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7" name="Oval 26">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 xmlns:a16="http://schemas.microsoft.com/office/drawing/2014/main" id="{857EB32A-4723-4A77-84EA-D6BA37FA5730}"/>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r>
              <a:rPr lang="en-US" sz="1700" kern="1200" cap="all" spc="200" baseline="0" dirty="0">
                <a:solidFill>
                  <a:srgbClr val="FFFFFF"/>
                </a:solidFill>
                <a:latin typeface="+mj-lt"/>
                <a:ea typeface="+mj-ea"/>
                <a:cs typeface="+mj-cs"/>
              </a:rPr>
              <a:t>New emphasis on psych wellbeing in </a:t>
            </a:r>
            <a:r>
              <a:rPr lang="en-US" sz="1700" kern="1200" cap="all" spc="200" baseline="0" dirty="0" err="1">
                <a:solidFill>
                  <a:srgbClr val="FFFFFF"/>
                </a:solidFill>
                <a:latin typeface="+mj-lt"/>
                <a:ea typeface="+mj-ea"/>
                <a:cs typeface="+mj-cs"/>
              </a:rPr>
              <a:t>eop</a:t>
            </a:r>
            <a:endParaRPr lang="en-US" sz="1700" kern="1200" cap="all" spc="200" baseline="0" dirty="0">
              <a:solidFill>
                <a:srgbClr val="FFFFFF"/>
              </a:solidFill>
              <a:latin typeface="+mj-lt"/>
              <a:ea typeface="+mj-ea"/>
              <a:cs typeface="+mj-cs"/>
            </a:endParaRPr>
          </a:p>
        </p:txBody>
      </p:sp>
      <p:sp>
        <p:nvSpPr>
          <p:cNvPr id="7" name="Oval 6">
            <a:extLst>
              <a:ext uri="{FF2B5EF4-FFF2-40B4-BE49-F238E27FC236}">
                <a16:creationId xmlns="" xmlns:a16="http://schemas.microsoft.com/office/drawing/2014/main" id="{EAAA5FEA-50C3-4D85-94B0-8306D97D2C28}"/>
              </a:ext>
            </a:extLst>
          </p:cNvPr>
          <p:cNvSpPr/>
          <p:nvPr/>
        </p:nvSpPr>
        <p:spPr>
          <a:xfrm>
            <a:off x="10119237" y="246899"/>
            <a:ext cx="1623780" cy="157870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ill Sans MT" panose="020B0502020104020203"/>
                <a:ea typeface="+mn-ea"/>
                <a:cs typeface="+mn-cs"/>
              </a:rPr>
              <a:t>SB 11</a:t>
            </a:r>
          </a:p>
        </p:txBody>
      </p:sp>
      <p:sp>
        <p:nvSpPr>
          <p:cNvPr id="5" name="Text Placeholder 4">
            <a:extLst>
              <a:ext uri="{FF2B5EF4-FFF2-40B4-BE49-F238E27FC236}">
                <a16:creationId xmlns="" xmlns:a16="http://schemas.microsoft.com/office/drawing/2014/main" id="{46510A42-7DAE-4C4C-AAA0-ED50817E1B0A}"/>
              </a:ext>
            </a:extLst>
          </p:cNvPr>
          <p:cNvSpPr>
            <a:spLocks noGrp="1"/>
          </p:cNvSpPr>
          <p:nvPr>
            <p:ph type="body" sz="half" idx="2"/>
          </p:nvPr>
        </p:nvSpPr>
        <p:spPr/>
        <p:txBody>
          <a:bodyPr/>
          <a:lstStyle/>
          <a:p>
            <a:endParaRPr lang="en-US"/>
          </a:p>
        </p:txBody>
      </p:sp>
      <p:sp>
        <p:nvSpPr>
          <p:cNvPr id="6" name="Rectangle 5">
            <a:extLst>
              <a:ext uri="{FF2B5EF4-FFF2-40B4-BE49-F238E27FC236}">
                <a16:creationId xmlns="" xmlns:a16="http://schemas.microsoft.com/office/drawing/2014/main" id="{C3C34392-1812-45E0-806A-C1CB6BB80154}"/>
              </a:ext>
            </a:extLst>
          </p:cNvPr>
          <p:cNvSpPr/>
          <p:nvPr/>
        </p:nvSpPr>
        <p:spPr>
          <a:xfrm>
            <a:off x="5232805" y="1369077"/>
            <a:ext cx="5653819" cy="5242024"/>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EOP</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must provide for psychological safety of students, staff, and the community during a recovery.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EOPs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must: </a:t>
            </a:r>
          </a:p>
          <a:p>
            <a:pPr marL="461963" marR="0" lvl="0" indent="-461963"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Be aligned with best practices identified by the TDSHS</a:t>
            </a:r>
          </a:p>
          <a:p>
            <a:pPr marL="461963" marR="0" lvl="0" indent="-461963"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Ensure staff get required training on suicide prevention and grief-informed and trauma-informed care</a:t>
            </a:r>
          </a:p>
          <a:p>
            <a:pPr marL="461963" marR="0" lvl="0" indent="-461963"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Integrate psychological safety strategies like psychological first aid training </a:t>
            </a:r>
          </a:p>
          <a:p>
            <a:pPr marL="461963" marR="0" lvl="0" indent="-461963"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Include strategies and procedures for integrating and supporting physical and psychological safety that align with the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EOP</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and trauma-informed policies</a:t>
            </a:r>
          </a:p>
        </p:txBody>
      </p:sp>
    </p:spTree>
    <p:extLst>
      <p:ext uri="{BB962C8B-B14F-4D97-AF65-F5344CB8AC3E}">
        <p14:creationId xmlns:p14="http://schemas.microsoft.com/office/powerpoint/2010/main" val="1587348315"/>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A0D06-A2B8-4DF1-80B1-045981A486FC}"/>
              </a:ext>
            </a:extLst>
          </p:cNvPr>
          <p:cNvSpPr>
            <a:spLocks noGrp="1"/>
          </p:cNvSpPr>
          <p:nvPr>
            <p:ph type="title"/>
          </p:nvPr>
        </p:nvSpPr>
        <p:spPr>
          <a:xfrm>
            <a:off x="804672" y="2841505"/>
            <a:ext cx="4487298" cy="1174991"/>
          </a:xfrm>
          <a:solidFill>
            <a:schemeClr val="tx1">
              <a:alpha val="60000"/>
            </a:schemeClr>
          </a:solidFill>
          <a:ln>
            <a:solidFill>
              <a:schemeClr val="bg1"/>
            </a:solidFill>
          </a:ln>
        </p:spPr>
        <p:txBody>
          <a:bodyPr vert="horz" lIns="182880" tIns="182880" rIns="182880" bIns="182880" rtlCol="0" anchor="ctr">
            <a:normAutofit/>
          </a:bodyPr>
          <a:lstStyle/>
          <a:p>
            <a:r>
              <a:rPr lang="en-US" sz="2400">
                <a:solidFill>
                  <a:schemeClr val="bg1"/>
                </a:solidFill>
              </a:rPr>
              <a:t>Substance</a:t>
            </a:r>
            <a:br>
              <a:rPr lang="en-US" sz="2400">
                <a:solidFill>
                  <a:schemeClr val="bg1"/>
                </a:solidFill>
              </a:rPr>
            </a:br>
            <a:r>
              <a:rPr lang="en-US" sz="2400">
                <a:solidFill>
                  <a:schemeClr val="bg1"/>
                </a:solidFill>
              </a:rPr>
              <a:t>abuse</a:t>
            </a:r>
          </a:p>
        </p:txBody>
      </p:sp>
      <p:sp>
        <p:nvSpPr>
          <p:cNvPr id="4" name="Text Placeholder 3">
            <a:extLst>
              <a:ext uri="{FF2B5EF4-FFF2-40B4-BE49-F238E27FC236}">
                <a16:creationId xmlns="" xmlns:a16="http://schemas.microsoft.com/office/drawing/2014/main" id="{7C772277-5C41-4E77-B07E-E1043DFC3C41}"/>
              </a:ext>
            </a:extLst>
          </p:cNvPr>
          <p:cNvSpPr>
            <a:spLocks noGrp="1"/>
          </p:cNvSpPr>
          <p:nvPr>
            <p:ph type="body" sz="half" idx="2"/>
          </p:nvPr>
        </p:nvSpPr>
        <p:spPr>
          <a:xfrm>
            <a:off x="6743941" y="976129"/>
            <a:ext cx="4804931" cy="4919815"/>
          </a:xfrm>
        </p:spPr>
        <p:txBody>
          <a:bodyPr vert="horz" lIns="91440" tIns="45720" rIns="91440" bIns="45720" rtlCol="0" anchor="ctr">
            <a:normAutofit/>
          </a:bodyPr>
          <a:lstStyle/>
          <a:p>
            <a:pPr marL="461963" lvl="0" indent="-461963" algn="l">
              <a:buFont typeface="Arial" panose="020B0604020202020204" pitchFamily="34" charset="0"/>
              <a:buChar char="•"/>
            </a:pPr>
            <a:r>
              <a:rPr lang="en-US" sz="3600" dirty="0">
                <a:solidFill>
                  <a:schemeClr val="tx1">
                    <a:lumMod val="85000"/>
                    <a:lumOff val="15000"/>
                  </a:schemeClr>
                </a:solidFill>
              </a:rPr>
              <a:t>New TEA resources</a:t>
            </a:r>
          </a:p>
          <a:p>
            <a:pPr marL="461963" lvl="0" indent="-461963" algn="l">
              <a:buFont typeface="Arial" panose="020B0604020202020204" pitchFamily="34" charset="0"/>
              <a:buChar char="•"/>
            </a:pPr>
            <a:r>
              <a:rPr lang="en-US" sz="3600" dirty="0" err="1">
                <a:solidFill>
                  <a:schemeClr val="tx1">
                    <a:lumMod val="85000"/>
                    <a:lumOff val="15000"/>
                  </a:schemeClr>
                </a:solidFill>
              </a:rPr>
              <a:t>SHAC</a:t>
            </a:r>
            <a:r>
              <a:rPr lang="en-US" sz="3600" dirty="0">
                <a:solidFill>
                  <a:schemeClr val="tx1">
                    <a:lumMod val="85000"/>
                    <a:lumOff val="15000"/>
                  </a:schemeClr>
                </a:solidFill>
              </a:rPr>
              <a:t> must address</a:t>
            </a:r>
          </a:p>
          <a:p>
            <a:pPr marL="461963" lvl="0" indent="-461963" algn="l">
              <a:buFont typeface="Arial" panose="020B0604020202020204" pitchFamily="34" charset="0"/>
              <a:buChar char="•"/>
            </a:pPr>
            <a:r>
              <a:rPr lang="en-US" sz="3600" dirty="0">
                <a:solidFill>
                  <a:schemeClr val="tx1">
                    <a:lumMod val="85000"/>
                    <a:lumOff val="15000"/>
                  </a:schemeClr>
                </a:solidFill>
              </a:rPr>
              <a:t>Now part of health curriculum and district improvement plan as an aspect of overall mental health </a:t>
            </a:r>
          </a:p>
        </p:txBody>
      </p:sp>
    </p:spTree>
    <p:extLst>
      <p:ext uri="{BB962C8B-B14F-4D97-AF65-F5344CB8AC3E}">
        <p14:creationId xmlns:p14="http://schemas.microsoft.com/office/powerpoint/2010/main" val="446373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8" name="Rectangle 13">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6" name="Oval 15">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itle 4">
            <a:extLst>
              <a:ext uri="{FF2B5EF4-FFF2-40B4-BE49-F238E27FC236}">
                <a16:creationId xmlns="" xmlns:a16="http://schemas.microsoft.com/office/drawing/2014/main" id="{E20883B9-6803-4018-8DE7-6420CD5B5CB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endParaRPr lang="en-US" sz="3000" kern="1200" cap="all" spc="200" baseline="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6B99DF76-ECDD-4BC7-B101-5A2F1FF6691F}"/>
              </a:ext>
            </a:extLst>
          </p:cNvPr>
          <p:cNvSpPr>
            <a:spLocks noGrp="1"/>
          </p:cNvSpPr>
          <p:nvPr>
            <p:ph type="body" sz="half" idx="2"/>
          </p:nvPr>
        </p:nvSpPr>
        <p:spPr>
          <a:xfrm>
            <a:off x="5554039" y="1361125"/>
            <a:ext cx="5320696" cy="4053840"/>
          </a:xfrm>
          <a:solidFill>
            <a:schemeClr val="accent2">
              <a:lumMod val="75000"/>
            </a:schemeClr>
          </a:solidFill>
        </p:spPr>
        <p:txBody>
          <a:bodyPr vert="horz" lIns="91440" tIns="45720" rIns="91440" bIns="45720" rtlCol="0" anchor="ctr">
            <a:normAutofit/>
          </a:bodyPr>
          <a:lstStyle/>
          <a:p>
            <a:r>
              <a:rPr lang="en-US" sz="6600" dirty="0">
                <a:solidFill>
                  <a:schemeClr val="bg1"/>
                </a:solidFill>
              </a:rPr>
              <a:t>Suicide Prevention</a:t>
            </a:r>
          </a:p>
          <a:p>
            <a:endParaRPr lang="en-US" sz="6600" dirty="0">
              <a:solidFill>
                <a:schemeClr val="bg1"/>
              </a:solidFill>
            </a:endParaRPr>
          </a:p>
        </p:txBody>
      </p:sp>
      <p:graphicFrame>
        <p:nvGraphicFramePr>
          <p:cNvPr id="10" name="Diagram 9">
            <a:extLst>
              <a:ext uri="{FF2B5EF4-FFF2-40B4-BE49-F238E27FC236}">
                <a16:creationId xmlns="" xmlns:a16="http://schemas.microsoft.com/office/drawing/2014/main" id="{AF05D1EC-AA3B-4A61-9296-5CE11932A6C7}"/>
              </a:ext>
            </a:extLst>
          </p:cNvPr>
          <p:cNvGraphicFramePr/>
          <p:nvPr>
            <p:extLst/>
          </p:nvPr>
        </p:nvGraphicFramePr>
        <p:xfrm>
          <a:off x="1221559" y="0"/>
          <a:ext cx="69211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076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8184559" y="643467"/>
            <a:ext cx="3363974" cy="1728044"/>
          </a:xfrm>
          <a:noFill/>
          <a:ln>
            <a:solidFill>
              <a:schemeClr val="bg1"/>
            </a:solidFill>
          </a:ln>
        </p:spPr>
        <p:txBody>
          <a:bodyPr vert="horz" wrap="square" lIns="182880" tIns="182880" rIns="182880" bIns="182880" rtlCol="0" anchor="ctr">
            <a:normAutofit/>
          </a:bodyPr>
          <a:lstStyle/>
          <a:p>
            <a:pPr algn="ctr"/>
            <a:r>
              <a:rPr lang="en-US" sz="2800"/>
              <a:t>Suicide Statistics</a:t>
            </a:r>
          </a:p>
        </p:txBody>
      </p:sp>
      <p:sp>
        <p:nvSpPr>
          <p:cNvPr id="9" name="Content Placeholder 2"/>
          <p:cNvSpPr txBox="1">
            <a:spLocks/>
          </p:cNvSpPr>
          <p:nvPr/>
        </p:nvSpPr>
        <p:spPr>
          <a:xfrm>
            <a:off x="7977673" y="2638043"/>
            <a:ext cx="3570859" cy="37161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1963" indent="-461963" defTabSz="914400">
              <a:lnSpc>
                <a:spcPct val="90000"/>
              </a:lnSpc>
              <a:spcBef>
                <a:spcPts val="1000"/>
              </a:spcBef>
              <a:buClr>
                <a:schemeClr val="accent2"/>
              </a:buClr>
              <a:buFont typeface="Arial" panose="020B0604020202020204" pitchFamily="34" charset="0"/>
              <a:buChar char="•"/>
            </a:pPr>
            <a:r>
              <a:rPr lang="en-US" sz="2000" dirty="0">
                <a:solidFill>
                  <a:schemeClr val="bg1"/>
                </a:solidFill>
              </a:rPr>
              <a:t>Suicide is the second leading cause of death among Americans aged 10-24</a:t>
            </a:r>
          </a:p>
          <a:p>
            <a:pPr marL="461963" indent="-461963" defTabSz="914400">
              <a:lnSpc>
                <a:spcPct val="90000"/>
              </a:lnSpc>
              <a:spcBef>
                <a:spcPts val="1000"/>
              </a:spcBef>
              <a:buClr>
                <a:schemeClr val="accent2"/>
              </a:buClr>
              <a:buFont typeface="Arial" panose="020B0604020202020204" pitchFamily="34" charset="0"/>
              <a:buChar char="•"/>
            </a:pPr>
            <a:r>
              <a:rPr lang="en-US" sz="2000" dirty="0">
                <a:solidFill>
                  <a:schemeClr val="bg1"/>
                </a:solidFill>
              </a:rPr>
              <a:t>Males die by suicide nearly 4 times more often than females</a:t>
            </a:r>
          </a:p>
          <a:p>
            <a:pPr marL="461963" indent="-461963" defTabSz="914400">
              <a:lnSpc>
                <a:spcPct val="90000"/>
              </a:lnSpc>
              <a:spcBef>
                <a:spcPts val="1000"/>
              </a:spcBef>
              <a:buClr>
                <a:schemeClr val="accent2"/>
              </a:buClr>
              <a:buFont typeface="Arial" panose="020B0604020202020204" pitchFamily="34" charset="0"/>
              <a:buChar char="•"/>
            </a:pPr>
            <a:r>
              <a:rPr lang="en-US" sz="2000" dirty="0">
                <a:solidFill>
                  <a:schemeClr val="bg1"/>
                </a:solidFill>
              </a:rPr>
              <a:t>Females are more likely to report suicidal thoughts </a:t>
            </a:r>
          </a:p>
          <a:p>
            <a:pPr marL="461963" indent="-461963" defTabSz="914400">
              <a:lnSpc>
                <a:spcPct val="90000"/>
              </a:lnSpc>
              <a:spcBef>
                <a:spcPts val="1000"/>
              </a:spcBef>
              <a:buClr>
                <a:schemeClr val="accent2"/>
              </a:buClr>
              <a:buFont typeface="Arial" panose="020B0604020202020204" pitchFamily="34" charset="0"/>
              <a:buChar char="•"/>
            </a:pPr>
            <a:r>
              <a:rPr lang="en-US" sz="2000" dirty="0">
                <a:solidFill>
                  <a:schemeClr val="bg1"/>
                </a:solidFill>
              </a:rPr>
              <a:t>Youth who identify as LGTBQ are 4 times as likely as others to attempt suicide</a:t>
            </a:r>
          </a:p>
          <a:p>
            <a:pPr marL="615926" indent="-228600" defTabSz="914400">
              <a:lnSpc>
                <a:spcPct val="90000"/>
              </a:lnSpc>
              <a:spcBef>
                <a:spcPts val="1000"/>
              </a:spcBef>
              <a:buClr>
                <a:schemeClr val="accent2"/>
              </a:buClr>
              <a:buFont typeface="Arial" panose="020B0604020202020204" pitchFamily="34" charset="0"/>
              <a:buChar char="•"/>
            </a:pPr>
            <a:endParaRPr lang="en-US" sz="1500" dirty="0">
              <a:solidFill>
                <a:schemeClr val="bg1"/>
              </a:solidFill>
            </a:endParaRPr>
          </a:p>
        </p:txBody>
      </p:sp>
    </p:spTree>
    <p:extLst>
      <p:ext uri="{BB962C8B-B14F-4D97-AF65-F5344CB8AC3E}">
        <p14:creationId xmlns:p14="http://schemas.microsoft.com/office/powerpoint/2010/main" val="238552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BBA0D06-A2B8-4DF1-80B1-045981A486FC}"/>
              </a:ext>
            </a:extLst>
          </p:cNvPr>
          <p:cNvSpPr>
            <a:spLocks noGrp="1"/>
          </p:cNvSpPr>
          <p:nvPr>
            <p:ph type="title"/>
          </p:nvPr>
        </p:nvSpPr>
        <p:spPr>
          <a:xfrm>
            <a:off x="724929" y="297478"/>
            <a:ext cx="3250477" cy="1135906"/>
          </a:xfrm>
          <a:noFill/>
          <a:ln>
            <a:solidFill>
              <a:schemeClr val="bg1"/>
            </a:solidFill>
          </a:ln>
        </p:spPr>
        <p:txBody>
          <a:bodyPr vert="horz" wrap="square" lIns="182880" tIns="182880" rIns="182880" bIns="182880" rtlCol="0" anchor="ctr">
            <a:normAutofit/>
          </a:bodyPr>
          <a:lstStyle/>
          <a:p>
            <a:r>
              <a:rPr lang="en-US" sz="2800" dirty="0" err="1">
                <a:solidFill>
                  <a:schemeClr val="bg1"/>
                </a:solidFill>
              </a:rPr>
              <a:t>Shac</a:t>
            </a:r>
            <a:r>
              <a:rPr lang="en-US" sz="2800" dirty="0">
                <a:solidFill>
                  <a:schemeClr val="bg1"/>
                </a:solidFill>
              </a:rPr>
              <a:t/>
            </a:r>
            <a:br>
              <a:rPr lang="en-US" sz="2800" dirty="0">
                <a:solidFill>
                  <a:schemeClr val="bg1"/>
                </a:solidFill>
              </a:rPr>
            </a:br>
            <a:r>
              <a:rPr lang="en-US" sz="2800" dirty="0">
                <a:solidFill>
                  <a:schemeClr val="bg1"/>
                </a:solidFill>
              </a:rPr>
              <a:t>Duties</a:t>
            </a:r>
          </a:p>
        </p:txBody>
      </p:sp>
      <p:sp>
        <p:nvSpPr>
          <p:cNvPr id="4" name="Text Placeholder 3">
            <a:extLst>
              <a:ext uri="{FF2B5EF4-FFF2-40B4-BE49-F238E27FC236}">
                <a16:creationId xmlns="" xmlns:a16="http://schemas.microsoft.com/office/drawing/2014/main" id="{7C772277-5C41-4E77-B07E-E1043DFC3C41}"/>
              </a:ext>
            </a:extLst>
          </p:cNvPr>
          <p:cNvSpPr>
            <a:spLocks noGrp="1"/>
          </p:cNvSpPr>
          <p:nvPr>
            <p:ph type="body" sz="half" idx="2"/>
          </p:nvPr>
        </p:nvSpPr>
        <p:spPr>
          <a:xfrm>
            <a:off x="650788" y="1524000"/>
            <a:ext cx="3356653" cy="4529666"/>
          </a:xfrm>
        </p:spPr>
        <p:txBody>
          <a:bodyPr vert="horz" lIns="91440" tIns="45720" rIns="91440" bIns="45720" rtlCol="0">
            <a:noAutofit/>
          </a:bodyPr>
          <a:lstStyle/>
          <a:p>
            <a:pPr marL="458788" indent="-458788" algn="l">
              <a:buFont typeface="Arial" panose="020B0604020202020204" pitchFamily="34" charset="0"/>
              <a:buChar char="•"/>
            </a:pPr>
            <a:r>
              <a:rPr lang="en-US" sz="2400" dirty="0">
                <a:solidFill>
                  <a:schemeClr val="bg1"/>
                </a:solidFill>
              </a:rPr>
              <a:t>Recommending health instruction on, mental health, suicide prevention, and substance abuse</a:t>
            </a:r>
          </a:p>
          <a:p>
            <a:pPr marL="458788" indent="-458788" algn="l">
              <a:buFont typeface="Arial" panose="020B0604020202020204" pitchFamily="34" charset="0"/>
              <a:buChar char="•"/>
            </a:pPr>
            <a:r>
              <a:rPr lang="en-US" sz="2400" dirty="0">
                <a:solidFill>
                  <a:schemeClr val="bg1"/>
                </a:solidFill>
              </a:rPr>
              <a:t>Raising parental awareness of risky behaviors and local resources</a:t>
            </a:r>
          </a:p>
          <a:p>
            <a:pPr marL="458788" indent="-458788" algn="l">
              <a:buFont typeface="Arial" panose="020B0604020202020204" pitchFamily="34" charset="0"/>
              <a:buChar char="•"/>
            </a:pPr>
            <a:r>
              <a:rPr lang="en-US" sz="2400" dirty="0">
                <a:solidFill>
                  <a:schemeClr val="bg1"/>
                </a:solidFill>
              </a:rPr>
              <a:t>New required statements about available services</a:t>
            </a:r>
          </a:p>
        </p:txBody>
      </p:sp>
      <p:sp>
        <p:nvSpPr>
          <p:cNvPr id="8" name="Oval 7">
            <a:extLst>
              <a:ext uri="{FF2B5EF4-FFF2-40B4-BE49-F238E27FC236}">
                <a16:creationId xmlns="" xmlns:a16="http://schemas.microsoft.com/office/drawing/2014/main" id="{7460EBDD-DDA6-42A9-86CB-43A744C43524}"/>
              </a:ext>
            </a:extLst>
          </p:cNvPr>
          <p:cNvSpPr/>
          <p:nvPr/>
        </p:nvSpPr>
        <p:spPr>
          <a:xfrm>
            <a:off x="10331938" y="156308"/>
            <a:ext cx="1647226" cy="1552067"/>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11</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000000"/>
                </a:solidFill>
                <a:latin typeface="Gill Sans MT" panose="020B0502020104020203"/>
              </a:rPr>
              <a:t>HB 18</a:t>
            </a:r>
            <a:endPar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792857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DD61E907-1995-4A74-8BB5-692BE1630613}"/>
              </a:ext>
            </a:extLst>
          </p:cNvPr>
          <p:cNvSpPr>
            <a:spLocks noGrp="1"/>
          </p:cNvSpPr>
          <p:nvPr>
            <p:ph type="body" sz="quarter" idx="13"/>
          </p:nvPr>
        </p:nvSpPr>
        <p:spPr>
          <a:xfrm>
            <a:off x="6526013" y="2552700"/>
            <a:ext cx="4399161" cy="2924369"/>
          </a:xfrm>
        </p:spPr>
        <p:txBody>
          <a:bodyPr>
            <a:normAutofit/>
          </a:bodyPr>
          <a:lstStyle/>
          <a:p>
            <a:r>
              <a:rPr lang="en-US" sz="2000" dirty="0">
                <a:solidFill>
                  <a:schemeClr val="bg1"/>
                </a:solidFill>
              </a:rPr>
              <a:t>If  an Assessment team determines that a student presents a risk of suicide, the district must use its suicide prevention policy. </a:t>
            </a:r>
          </a:p>
          <a:p>
            <a:endParaRPr lang="en-US" dirty="0"/>
          </a:p>
        </p:txBody>
      </p:sp>
      <p:sp>
        <p:nvSpPr>
          <p:cNvPr id="5" name="Title 4">
            <a:extLst>
              <a:ext uri="{FF2B5EF4-FFF2-40B4-BE49-F238E27FC236}">
                <a16:creationId xmlns="" xmlns:a16="http://schemas.microsoft.com/office/drawing/2014/main" id="{AB34E4A3-F66C-46D0-B6BC-BFC211DF25AD}"/>
              </a:ext>
            </a:extLst>
          </p:cNvPr>
          <p:cNvSpPr>
            <a:spLocks noGrp="1"/>
          </p:cNvSpPr>
          <p:nvPr>
            <p:ph type="title"/>
          </p:nvPr>
        </p:nvSpPr>
        <p:spPr/>
        <p:txBody>
          <a:bodyPr/>
          <a:lstStyle/>
          <a:p>
            <a:r>
              <a:rPr lang="en-US" dirty="0"/>
              <a:t>Threat Assessment for suicide</a:t>
            </a: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3785748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C60B4C-5369-41F9-BA49-7C75FE551C3E}"/>
              </a:ext>
            </a:extLst>
          </p:cNvPr>
          <p:cNvSpPr>
            <a:spLocks noGrp="1"/>
          </p:cNvSpPr>
          <p:nvPr>
            <p:ph type="title"/>
          </p:nvPr>
        </p:nvSpPr>
        <p:spPr>
          <a:xfrm>
            <a:off x="2231136" y="964692"/>
            <a:ext cx="7729728" cy="1188720"/>
          </a:xfrm>
        </p:spPr>
        <p:txBody>
          <a:bodyPr vert="horz" lIns="182880" tIns="182880" rIns="182880" bIns="182880" rtlCol="0" anchor="ctr">
            <a:normAutofit/>
          </a:bodyPr>
          <a:lstStyle/>
          <a:p>
            <a:r>
              <a:rPr lang="en-US" dirty="0"/>
              <a:t>District Policy </a:t>
            </a:r>
            <a:r>
              <a:rPr lang="en-US" dirty="0" err="1"/>
              <a:t>FFB</a:t>
            </a:r>
            <a:endParaRPr lang="en-US" dirty="0"/>
          </a:p>
        </p:txBody>
      </p:sp>
      <p:graphicFrame>
        <p:nvGraphicFramePr>
          <p:cNvPr id="5" name="Content Placeholder 2">
            <a:extLst>
              <a:ext uri="{FF2B5EF4-FFF2-40B4-BE49-F238E27FC236}">
                <a16:creationId xmlns="" xmlns:a16="http://schemas.microsoft.com/office/drawing/2014/main" id="{CA6B7F88-8B88-4DEE-A992-03FB6DE9E5ED}"/>
              </a:ext>
            </a:extLst>
          </p:cNvPr>
          <p:cNvGraphicFramePr>
            <a:graphicFrameLocks noGrp="1"/>
          </p:cNvGraphicFramePr>
          <p:nvPr>
            <p:ph idx="1"/>
            <p:extLst>
              <p:ext uri="{D42A27DB-BD31-4B8C-83A1-F6EECF244321}">
                <p14:modId xmlns:p14="http://schemas.microsoft.com/office/powerpoint/2010/main" val="3684073236"/>
              </p:ext>
            </p:extLst>
          </p:nvPr>
        </p:nvGraphicFramePr>
        <p:xfrm>
          <a:off x="965200" y="3290179"/>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 xmlns:a16="http://schemas.microsoft.com/office/drawing/2014/main" id="{360405DF-DB65-46D9-9264-238E55A785A5}"/>
              </a:ext>
            </a:extLst>
          </p:cNvPr>
          <p:cNvSpPr txBox="1"/>
          <p:nvPr/>
        </p:nvSpPr>
        <p:spPr>
          <a:xfrm>
            <a:off x="1536970" y="2453759"/>
            <a:ext cx="9299643" cy="954107"/>
          </a:xfrm>
          <a:prstGeom prst="rect">
            <a:avLst/>
          </a:prstGeom>
          <a:noFill/>
        </p:spPr>
        <p:txBody>
          <a:bodyPr wrap="square" rtlCol="0">
            <a:spAutoFit/>
          </a:bodyPr>
          <a:lstStyle/>
          <a:p>
            <a:pPr lvl="0" algn="ctr">
              <a:defRPr b="1"/>
            </a:pPr>
            <a:r>
              <a:rPr lang="en-US" sz="2800" dirty="0"/>
              <a:t>Local practices and procedures for mental health and suicide intervention must:</a:t>
            </a:r>
          </a:p>
        </p:txBody>
      </p:sp>
      <p:sp>
        <p:nvSpPr>
          <p:cNvPr id="6" name="TextBox 5">
            <a:extLst>
              <a:ext uri="{FF2B5EF4-FFF2-40B4-BE49-F238E27FC236}">
                <a16:creationId xmlns="" xmlns:a16="http://schemas.microsoft.com/office/drawing/2014/main" id="{99F7DB09-E5E3-4EFB-AD3F-C861A8426AA4}"/>
              </a:ext>
            </a:extLst>
          </p:cNvPr>
          <p:cNvSpPr txBox="1"/>
          <p:nvPr/>
        </p:nvSpPr>
        <p:spPr>
          <a:xfrm>
            <a:off x="10992255" y="1157591"/>
            <a:ext cx="1199745" cy="1527243"/>
          </a:xfrm>
          <a:prstGeom prst="rect">
            <a:avLst/>
          </a:prstGeom>
          <a:solidFill>
            <a:schemeClr val="bg1">
              <a:lumMod val="95000"/>
            </a:schemeClr>
          </a:solidFill>
        </p:spPr>
        <p:txBody>
          <a:bodyPr wrap="square" rtlCol="0">
            <a:spAutoFit/>
          </a:bodyPr>
          <a:lstStyle/>
          <a:p>
            <a:endParaRPr lang="en-US" dirty="0"/>
          </a:p>
        </p:txBody>
      </p:sp>
    </p:spTree>
    <p:extLst>
      <p:ext uri="{BB962C8B-B14F-4D97-AF65-F5344CB8AC3E}">
        <p14:creationId xmlns:p14="http://schemas.microsoft.com/office/powerpoint/2010/main" val="356110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3">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E20883B9-6803-4018-8DE7-6420CD5B5CB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endParaRPr lang="en-US" sz="3000" kern="1200" cap="all" spc="200" baseline="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6B99DF76-ECDD-4BC7-B101-5A2F1FF6691F}"/>
              </a:ext>
            </a:extLst>
          </p:cNvPr>
          <p:cNvSpPr>
            <a:spLocks noGrp="1"/>
          </p:cNvSpPr>
          <p:nvPr>
            <p:ph type="body" sz="half" idx="2"/>
          </p:nvPr>
        </p:nvSpPr>
        <p:spPr>
          <a:xfrm>
            <a:off x="5591695" y="1402080"/>
            <a:ext cx="5320696" cy="4053840"/>
          </a:xfrm>
          <a:solidFill>
            <a:schemeClr val="accent2">
              <a:lumMod val="75000"/>
            </a:schemeClr>
          </a:solidFill>
        </p:spPr>
        <p:txBody>
          <a:bodyPr vert="horz" lIns="91440" tIns="45720" rIns="91440" bIns="45720" rtlCol="0" anchor="ctr">
            <a:normAutofit/>
          </a:bodyPr>
          <a:lstStyle/>
          <a:p>
            <a:pPr algn="l"/>
            <a:r>
              <a:rPr lang="en-US" sz="6600" dirty="0">
                <a:solidFill>
                  <a:schemeClr val="bg1"/>
                </a:solidFill>
              </a:rPr>
              <a:t>Threats</a:t>
            </a:r>
          </a:p>
        </p:txBody>
      </p:sp>
      <p:graphicFrame>
        <p:nvGraphicFramePr>
          <p:cNvPr id="10" name="Diagram 9">
            <a:extLst>
              <a:ext uri="{FF2B5EF4-FFF2-40B4-BE49-F238E27FC236}">
                <a16:creationId xmlns="" xmlns:a16="http://schemas.microsoft.com/office/drawing/2014/main" id="{AF05D1EC-AA3B-4A61-9296-5CE11932A6C7}"/>
              </a:ext>
            </a:extLst>
          </p:cNvPr>
          <p:cNvGraphicFramePr/>
          <p:nvPr>
            <p:extLst>
              <p:ext uri="{D42A27DB-BD31-4B8C-83A1-F6EECF244321}">
                <p14:modId xmlns:p14="http://schemas.microsoft.com/office/powerpoint/2010/main" val="444051610"/>
              </p:ext>
            </p:extLst>
          </p:nvPr>
        </p:nvGraphicFramePr>
        <p:xfrm>
          <a:off x="1221559" y="0"/>
          <a:ext cx="69211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423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00447D8-236E-4273-90FB-E74CD92E8303}"/>
              </a:ext>
            </a:extLst>
          </p:cNvPr>
          <p:cNvPicPr>
            <a:picLocks noChangeAspect="1"/>
          </p:cNvPicPr>
          <p:nvPr/>
        </p:nvPicPr>
        <p:blipFill rotWithShape="1">
          <a:blip r:embed="rId3"/>
          <a:srcRect l="1333" r="-1" b="-1"/>
          <a:stretch/>
        </p:blipFill>
        <p:spPr>
          <a:xfrm>
            <a:off x="17" y="8"/>
            <a:ext cx="12191983" cy="6857992"/>
          </a:xfrm>
          <a:prstGeom prst="rect">
            <a:avLst/>
          </a:prstGeom>
        </p:spPr>
      </p:pic>
    </p:spTree>
    <p:extLst>
      <p:ext uri="{BB962C8B-B14F-4D97-AF65-F5344CB8AC3E}">
        <p14:creationId xmlns:p14="http://schemas.microsoft.com/office/powerpoint/2010/main" val="2841393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BEBCADA8-7E80-4B54-8DEB-4ADAD8D1E74D}"/>
              </a:ext>
            </a:extLst>
          </p:cNvPr>
          <p:cNvPicPr>
            <a:picLocks noChangeAspect="1"/>
          </p:cNvPicPr>
          <p:nvPr/>
        </p:nvPicPr>
        <p:blipFill rotWithShape="1">
          <a:blip r:embed="rId3"/>
          <a:srcRect b="6639"/>
          <a:stretch/>
        </p:blipFill>
        <p:spPr>
          <a:xfrm>
            <a:off x="17" y="8"/>
            <a:ext cx="12191983" cy="6857992"/>
          </a:xfrm>
          <a:prstGeom prst="rect">
            <a:avLst/>
          </a:prstGeom>
        </p:spPr>
      </p:pic>
    </p:spTree>
    <p:extLst>
      <p:ext uri="{BB962C8B-B14F-4D97-AF65-F5344CB8AC3E}">
        <p14:creationId xmlns:p14="http://schemas.microsoft.com/office/powerpoint/2010/main" val="4255281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D7C07-E4EF-4AC2-98E0-AFEC52A75575}"/>
              </a:ext>
            </a:extLst>
          </p:cNvPr>
          <p:cNvSpPr>
            <a:spLocks noGrp="1"/>
          </p:cNvSpPr>
          <p:nvPr>
            <p:ph type="title"/>
          </p:nvPr>
        </p:nvSpPr>
        <p:spPr/>
        <p:txBody>
          <a:bodyPr/>
          <a:lstStyle/>
          <a:p>
            <a:r>
              <a:rPr lang="en-US" dirty="0"/>
              <a:t>School liability for suicide</a:t>
            </a:r>
          </a:p>
        </p:txBody>
      </p:sp>
      <p:sp>
        <p:nvSpPr>
          <p:cNvPr id="3" name="Content Placeholder 2">
            <a:extLst>
              <a:ext uri="{FF2B5EF4-FFF2-40B4-BE49-F238E27FC236}">
                <a16:creationId xmlns="" xmlns:a16="http://schemas.microsoft.com/office/drawing/2014/main" id="{8824CFD7-D8A3-4D49-987D-424C9F8989A8}"/>
              </a:ext>
            </a:extLst>
          </p:cNvPr>
          <p:cNvSpPr>
            <a:spLocks noGrp="1"/>
          </p:cNvSpPr>
          <p:nvPr>
            <p:ph sz="half" idx="1"/>
          </p:nvPr>
        </p:nvSpPr>
        <p:spPr/>
        <p:txBody>
          <a:bodyPr>
            <a:normAutofit fontScale="77500" lnSpcReduction="20000"/>
          </a:bodyPr>
          <a:lstStyle/>
          <a:p>
            <a:pPr marL="461963" indent="-461963">
              <a:buNone/>
            </a:pPr>
            <a:r>
              <a:rPr lang="en-US" sz="3600" dirty="0"/>
              <a:t>Q:  Can a district be held liable when a student who was bullied dies by suicide?</a:t>
            </a:r>
          </a:p>
        </p:txBody>
      </p:sp>
      <p:sp>
        <p:nvSpPr>
          <p:cNvPr id="4" name="Content Placeholder 3">
            <a:extLst>
              <a:ext uri="{FF2B5EF4-FFF2-40B4-BE49-F238E27FC236}">
                <a16:creationId xmlns="" xmlns:a16="http://schemas.microsoft.com/office/drawing/2014/main" id="{580049AD-310E-40FA-8505-7FC146346EA4}"/>
              </a:ext>
            </a:extLst>
          </p:cNvPr>
          <p:cNvSpPr>
            <a:spLocks noGrp="1"/>
          </p:cNvSpPr>
          <p:nvPr>
            <p:ph sz="half" idx="2"/>
          </p:nvPr>
        </p:nvSpPr>
        <p:spPr>
          <a:xfrm>
            <a:off x="6339841" y="2638044"/>
            <a:ext cx="4270247" cy="3101982"/>
          </a:xfrm>
        </p:spPr>
        <p:txBody>
          <a:bodyPr>
            <a:normAutofit fontScale="77500" lnSpcReduction="20000"/>
          </a:bodyPr>
          <a:lstStyle/>
          <a:p>
            <a:pPr marL="461963" indent="-461963">
              <a:buNone/>
            </a:pPr>
            <a:r>
              <a:rPr lang="en-US" sz="3600" dirty="0"/>
              <a:t>A:  Not likely, but a court could find that the district responded with deliberate indifference if the bullying included </a:t>
            </a:r>
            <a:r>
              <a:rPr lang="en-US" sz="3600" b="1" dirty="0"/>
              <a:t>harassment based on a protected characteristic</a:t>
            </a:r>
            <a:r>
              <a:rPr lang="en-US" sz="3600" dirty="0"/>
              <a:t>.</a:t>
            </a:r>
            <a:endParaRPr lang="en-US" dirty="0"/>
          </a:p>
        </p:txBody>
      </p:sp>
    </p:spTree>
    <p:extLst>
      <p:ext uri="{BB962C8B-B14F-4D97-AF65-F5344CB8AC3E}">
        <p14:creationId xmlns:p14="http://schemas.microsoft.com/office/powerpoint/2010/main" val="2892823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3">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E20883B9-6803-4018-8DE7-6420CD5B5CB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endParaRPr lang="en-US" sz="3000" kern="1200" cap="all" spc="200" baseline="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6B99DF76-ECDD-4BC7-B101-5A2F1FF6691F}"/>
              </a:ext>
            </a:extLst>
          </p:cNvPr>
          <p:cNvSpPr>
            <a:spLocks noGrp="1"/>
          </p:cNvSpPr>
          <p:nvPr>
            <p:ph type="body" sz="half" idx="2"/>
          </p:nvPr>
        </p:nvSpPr>
        <p:spPr>
          <a:xfrm>
            <a:off x="5554039" y="1361125"/>
            <a:ext cx="5320696" cy="4053840"/>
          </a:xfrm>
          <a:solidFill>
            <a:schemeClr val="accent2">
              <a:lumMod val="75000"/>
            </a:schemeClr>
          </a:solidFill>
        </p:spPr>
        <p:txBody>
          <a:bodyPr vert="horz" lIns="91440" tIns="45720" rIns="91440" bIns="45720" rtlCol="0" anchor="ctr">
            <a:normAutofit/>
          </a:bodyPr>
          <a:lstStyle/>
          <a:p>
            <a:r>
              <a:rPr lang="en-US" sz="6600" dirty="0">
                <a:solidFill>
                  <a:schemeClr val="bg1"/>
                </a:solidFill>
              </a:rPr>
              <a:t>Discipline</a:t>
            </a:r>
          </a:p>
          <a:p>
            <a:r>
              <a:rPr lang="en-US" sz="6600" dirty="0">
                <a:solidFill>
                  <a:schemeClr val="bg1"/>
                </a:solidFill>
              </a:rPr>
              <a:t>Management</a:t>
            </a:r>
          </a:p>
        </p:txBody>
      </p:sp>
      <p:graphicFrame>
        <p:nvGraphicFramePr>
          <p:cNvPr id="10" name="Diagram 9">
            <a:extLst>
              <a:ext uri="{FF2B5EF4-FFF2-40B4-BE49-F238E27FC236}">
                <a16:creationId xmlns="" xmlns:a16="http://schemas.microsoft.com/office/drawing/2014/main" id="{AF05D1EC-AA3B-4A61-9296-5CE11932A6C7}"/>
              </a:ext>
            </a:extLst>
          </p:cNvPr>
          <p:cNvGraphicFramePr/>
          <p:nvPr>
            <p:extLst>
              <p:ext uri="{D42A27DB-BD31-4B8C-83A1-F6EECF244321}">
                <p14:modId xmlns:p14="http://schemas.microsoft.com/office/powerpoint/2010/main" val="3171690042"/>
              </p:ext>
            </p:extLst>
          </p:nvPr>
        </p:nvGraphicFramePr>
        <p:xfrm>
          <a:off x="1221559" y="0"/>
          <a:ext cx="69211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918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 xmlns:a16="http://schemas.microsoft.com/office/drawing/2014/main" id="{DA91AD48-907D-4F99-8179-3105748D8D76}"/>
              </a:ext>
            </a:extLst>
          </p:cNvPr>
          <p:cNvSpPr>
            <a:spLocks noGrp="1"/>
          </p:cNvSpPr>
          <p:nvPr>
            <p:ph sz="half" idx="2"/>
          </p:nvPr>
        </p:nvSpPr>
        <p:spPr>
          <a:xfrm>
            <a:off x="1600200" y="2505075"/>
            <a:ext cx="4253484" cy="3720627"/>
          </a:xfrm>
        </p:spPr>
        <p:txBody>
          <a:bodyPr>
            <a:normAutofit/>
          </a:bodyPr>
          <a:lstStyle/>
          <a:p>
            <a:pPr marL="461963" indent="-461963"/>
            <a:r>
              <a:rPr lang="en-US" dirty="0"/>
              <a:t>Data collection on suspension (HB 65)</a:t>
            </a:r>
          </a:p>
          <a:p>
            <a:pPr marL="461963" indent="-461963"/>
            <a:r>
              <a:rPr lang="en-US" dirty="0"/>
              <a:t>Mitigating factors now include foster care and homelessness (HB 811)</a:t>
            </a:r>
          </a:p>
          <a:p>
            <a:pPr marL="461963" indent="-461963"/>
            <a:r>
              <a:rPr lang="en-US" dirty="0"/>
              <a:t>No OSS if homeless (HB 692) </a:t>
            </a:r>
          </a:p>
          <a:p>
            <a:endParaRPr lang="en-US" dirty="0"/>
          </a:p>
        </p:txBody>
      </p:sp>
      <p:sp>
        <p:nvSpPr>
          <p:cNvPr id="5" name="Title 4">
            <a:extLst>
              <a:ext uri="{FF2B5EF4-FFF2-40B4-BE49-F238E27FC236}">
                <a16:creationId xmlns="" xmlns:a16="http://schemas.microsoft.com/office/drawing/2014/main" id="{0A549360-9241-4577-B5E1-9FE26B9103D9}"/>
              </a:ext>
            </a:extLst>
          </p:cNvPr>
          <p:cNvSpPr>
            <a:spLocks noGrp="1"/>
          </p:cNvSpPr>
          <p:nvPr>
            <p:ph type="title"/>
          </p:nvPr>
        </p:nvSpPr>
        <p:spPr/>
        <p:txBody>
          <a:bodyPr/>
          <a:lstStyle/>
          <a:p>
            <a:r>
              <a:rPr lang="en-US" dirty="0"/>
              <a:t>2019 legislation</a:t>
            </a:r>
          </a:p>
        </p:txBody>
      </p:sp>
      <p:sp>
        <p:nvSpPr>
          <p:cNvPr id="10" name="Content Placeholder 9">
            <a:extLst>
              <a:ext uri="{FF2B5EF4-FFF2-40B4-BE49-F238E27FC236}">
                <a16:creationId xmlns="" xmlns:a16="http://schemas.microsoft.com/office/drawing/2014/main" id="{994E8EEB-2E94-49A6-806E-F52588D605B5}"/>
              </a:ext>
            </a:extLst>
          </p:cNvPr>
          <p:cNvSpPr>
            <a:spLocks noGrp="1"/>
          </p:cNvSpPr>
          <p:nvPr>
            <p:ph sz="quarter" idx="4"/>
          </p:nvPr>
        </p:nvSpPr>
        <p:spPr>
          <a:xfrm>
            <a:off x="6338316" y="2505075"/>
            <a:ext cx="4253484" cy="3234951"/>
          </a:xfrm>
        </p:spPr>
        <p:txBody>
          <a:bodyPr>
            <a:normAutofit fontScale="92500" lnSpcReduction="20000"/>
          </a:bodyPr>
          <a:lstStyle/>
          <a:p>
            <a:pPr marL="461963" indent="-461963"/>
            <a:r>
              <a:rPr lang="en-US" dirty="0"/>
              <a:t>Must post CBC contact info online (SB 1306)</a:t>
            </a:r>
          </a:p>
          <a:p>
            <a:pPr marL="461963" indent="-461963"/>
            <a:r>
              <a:rPr lang="en-US" dirty="0"/>
              <a:t>Coursework to students in ISS and OSS (HB 3012)</a:t>
            </a:r>
          </a:p>
          <a:p>
            <a:pPr marL="461963" indent="-461963"/>
            <a:r>
              <a:rPr lang="en-US" dirty="0"/>
              <a:t>DAEP, JJAEP, or </a:t>
            </a:r>
            <a:r>
              <a:rPr lang="en-US" dirty="0" err="1"/>
              <a:t>TJJD</a:t>
            </a:r>
            <a:r>
              <a:rPr lang="en-US" dirty="0"/>
              <a:t> must give notice and campus must have plan for transition back to campus (HB 2184)</a:t>
            </a:r>
          </a:p>
        </p:txBody>
      </p:sp>
    </p:spTree>
    <p:extLst>
      <p:ext uri="{BB962C8B-B14F-4D97-AF65-F5344CB8AC3E}">
        <p14:creationId xmlns:p14="http://schemas.microsoft.com/office/powerpoint/2010/main" val="2786311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alpha val="51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D7C100CF-5656-43A7-AA51-9C9CAD3A8B1B}"/>
              </a:ext>
            </a:extLst>
          </p:cNvPr>
          <p:cNvSpPr>
            <a:spLocks noGrp="1"/>
          </p:cNvSpPr>
          <p:nvPr>
            <p:ph type="title"/>
          </p:nvPr>
        </p:nvSpPr>
        <p:spPr>
          <a:xfrm>
            <a:off x="804672" y="2844368"/>
            <a:ext cx="5928360" cy="1188720"/>
          </a:xfrm>
          <a:solidFill>
            <a:schemeClr val="bg1">
              <a:alpha val="80000"/>
            </a:schemeClr>
          </a:solidFill>
          <a:ln>
            <a:solidFill>
              <a:schemeClr val="tx1">
                <a:lumMod val="75000"/>
                <a:lumOff val="25000"/>
              </a:schemeClr>
            </a:solidFill>
          </a:ln>
        </p:spPr>
        <p:txBody>
          <a:bodyPr vert="horz" lIns="182880" tIns="182880" rIns="182880" bIns="182880" rtlCol="0" anchor="ctr">
            <a:normAutofit/>
          </a:bodyPr>
          <a:lstStyle/>
          <a:p>
            <a:r>
              <a:rPr lang="en-US">
                <a:solidFill>
                  <a:schemeClr val="tx1">
                    <a:lumMod val="85000"/>
                    <a:lumOff val="15000"/>
                  </a:schemeClr>
                </a:solidFill>
              </a:rPr>
              <a:t>New focus on Threats and harassment</a:t>
            </a:r>
          </a:p>
        </p:txBody>
      </p:sp>
      <p:sp>
        <p:nvSpPr>
          <p:cNvPr id="13" name="Rectangle 12">
            <a:extLst>
              <a:ext uri="{FF2B5EF4-FFF2-40B4-BE49-F238E27FC236}">
                <a16:creationId xmlns="" xmlns:a16="http://schemas.microsoft.com/office/drawing/2014/main" id="{68D8C857-9447-4941-8520-9A44A926F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9E9056FD-C42E-4567-838D-C573B2E88B72}"/>
              </a:ext>
            </a:extLst>
          </p:cNvPr>
          <p:cNvSpPr>
            <a:spLocks noGrp="1"/>
          </p:cNvSpPr>
          <p:nvPr>
            <p:ph sz="half" idx="2"/>
          </p:nvPr>
        </p:nvSpPr>
        <p:spPr>
          <a:xfrm>
            <a:off x="8242273" y="973600"/>
            <a:ext cx="3374136" cy="4924280"/>
          </a:xfrm>
        </p:spPr>
        <p:txBody>
          <a:bodyPr vert="horz" lIns="91440" tIns="45720" rIns="91440" bIns="45720" rtlCol="0" anchor="ctr">
            <a:normAutofit lnSpcReduction="10000"/>
          </a:bodyPr>
          <a:lstStyle/>
          <a:p>
            <a:pPr marL="0" indent="0">
              <a:buNone/>
            </a:pPr>
            <a:r>
              <a:rPr lang="en-US" dirty="0"/>
              <a:t>JJAEPs must admit discretionary expulsion for terroristic threat </a:t>
            </a:r>
          </a:p>
          <a:p>
            <a:pPr marL="0" indent="0">
              <a:buNone/>
            </a:pPr>
            <a:r>
              <a:rPr lang="en-US" dirty="0"/>
              <a:t>(HB 3012)</a:t>
            </a:r>
          </a:p>
          <a:p>
            <a:pPr marL="0" indent="0">
              <a:buNone/>
            </a:pPr>
            <a:endParaRPr lang="en-US" dirty="0"/>
          </a:p>
          <a:p>
            <a:pPr marL="0" indent="0">
              <a:buNone/>
            </a:pPr>
            <a:r>
              <a:rPr lang="en-US" dirty="0"/>
              <a:t>Mandatory DAEP for certain threatening or harassing behavior to an employee </a:t>
            </a:r>
          </a:p>
          <a:p>
            <a:pPr marL="0" indent="0">
              <a:buNone/>
            </a:pPr>
            <a:r>
              <a:rPr lang="en-US" dirty="0"/>
              <a:t>(SB 2432)</a:t>
            </a:r>
          </a:p>
        </p:txBody>
      </p:sp>
    </p:spTree>
    <p:extLst>
      <p:ext uri="{BB962C8B-B14F-4D97-AF65-F5344CB8AC3E}">
        <p14:creationId xmlns:p14="http://schemas.microsoft.com/office/powerpoint/2010/main" val="424100537"/>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3298BE8B-0806-44AF-A6A1-36B9091C6350}"/>
              </a:ext>
            </a:extLst>
          </p:cNvPr>
          <p:cNvSpPr>
            <a:spLocks noGrp="1"/>
          </p:cNvSpPr>
          <p:nvPr>
            <p:ph type="body" idx="1"/>
          </p:nvPr>
        </p:nvSpPr>
        <p:spPr>
          <a:ln>
            <a:solidFill>
              <a:schemeClr val="bg1"/>
            </a:solidFill>
          </a:ln>
        </p:spPr>
        <p:txBody>
          <a:bodyPr/>
          <a:lstStyle/>
          <a:p>
            <a:r>
              <a:rPr lang="en-US" dirty="0"/>
              <a:t>No aversive techniques</a:t>
            </a:r>
          </a:p>
        </p:txBody>
      </p:sp>
      <p:sp>
        <p:nvSpPr>
          <p:cNvPr id="3" name="Content Placeholder 2">
            <a:extLst>
              <a:ext uri="{FF2B5EF4-FFF2-40B4-BE49-F238E27FC236}">
                <a16:creationId xmlns="" xmlns:a16="http://schemas.microsoft.com/office/drawing/2014/main" id="{FC969E46-ED88-42A8-9BE2-9AFF05F00CC2}"/>
              </a:ext>
            </a:extLst>
          </p:cNvPr>
          <p:cNvSpPr>
            <a:spLocks noGrp="1"/>
          </p:cNvSpPr>
          <p:nvPr>
            <p:ph sz="half" idx="2"/>
          </p:nvPr>
        </p:nvSpPr>
        <p:spPr>
          <a:xfrm>
            <a:off x="1583436" y="3295134"/>
            <a:ext cx="4270248" cy="2444891"/>
          </a:xfrm>
        </p:spPr>
        <p:txBody>
          <a:bodyPr>
            <a:normAutofit fontScale="70000" lnSpcReduction="20000"/>
          </a:bodyPr>
          <a:lstStyle/>
          <a:p>
            <a:pPr marL="461963" indent="-461963"/>
            <a:r>
              <a:rPr lang="en-US" dirty="0"/>
              <a:t>No employee or volunteer may apply an aversive technique</a:t>
            </a:r>
          </a:p>
          <a:p>
            <a:pPr marL="461963" indent="-461963"/>
            <a:r>
              <a:rPr lang="en-US" dirty="0"/>
              <a:t>Defined as act intended to reduce likelihood of misbehavior through significant physical or emotional discomfort</a:t>
            </a:r>
          </a:p>
          <a:p>
            <a:pPr marL="461963" indent="-461963"/>
            <a:r>
              <a:rPr lang="en-US" dirty="0"/>
              <a:t>13 examples in law</a:t>
            </a:r>
          </a:p>
          <a:p>
            <a:pPr marL="0" indent="0">
              <a:buNone/>
            </a:pPr>
            <a:endParaRPr lang="en-US" dirty="0"/>
          </a:p>
        </p:txBody>
      </p:sp>
      <p:sp>
        <p:nvSpPr>
          <p:cNvPr id="4" name="Content Placeholder 3">
            <a:extLst>
              <a:ext uri="{FF2B5EF4-FFF2-40B4-BE49-F238E27FC236}">
                <a16:creationId xmlns="" xmlns:a16="http://schemas.microsoft.com/office/drawing/2014/main" id="{F26D9C7A-CC3A-4E8A-924F-7E36406E97D3}"/>
              </a:ext>
            </a:extLst>
          </p:cNvPr>
          <p:cNvSpPr>
            <a:spLocks noGrp="1"/>
          </p:cNvSpPr>
          <p:nvPr>
            <p:ph sz="quarter" idx="4"/>
          </p:nvPr>
        </p:nvSpPr>
        <p:spPr>
          <a:xfrm>
            <a:off x="6321552" y="3295134"/>
            <a:ext cx="4270248" cy="2444892"/>
          </a:xfrm>
        </p:spPr>
        <p:txBody>
          <a:bodyPr>
            <a:normAutofit fontScale="77500" lnSpcReduction="20000"/>
          </a:bodyPr>
          <a:lstStyle/>
          <a:p>
            <a:pPr marL="461963" indent="-461963"/>
            <a:r>
              <a:rPr lang="en-US" dirty="0"/>
              <a:t>No T-TESS deficiency based solely on disciplinary removals or teacher’s documentation of reason for removal. </a:t>
            </a:r>
          </a:p>
          <a:p>
            <a:pPr marL="461963" indent="-461963"/>
            <a:r>
              <a:rPr lang="en-US" dirty="0"/>
              <a:t>Teacher can be rated deficient based on observation or substantiated reports.</a:t>
            </a:r>
          </a:p>
        </p:txBody>
      </p:sp>
      <p:sp>
        <p:nvSpPr>
          <p:cNvPr id="5" name="Text Placeholder 4">
            <a:extLst>
              <a:ext uri="{FF2B5EF4-FFF2-40B4-BE49-F238E27FC236}">
                <a16:creationId xmlns="" xmlns:a16="http://schemas.microsoft.com/office/drawing/2014/main" id="{962B860B-C250-49B8-8905-BCAFA79210AD}"/>
              </a:ext>
            </a:extLst>
          </p:cNvPr>
          <p:cNvSpPr>
            <a:spLocks noGrp="1"/>
          </p:cNvSpPr>
          <p:nvPr>
            <p:ph type="body" sz="quarter" idx="13"/>
          </p:nvPr>
        </p:nvSpPr>
        <p:spPr>
          <a:ln>
            <a:solidFill>
              <a:schemeClr val="bg1"/>
            </a:solidFill>
          </a:ln>
        </p:spPr>
        <p:txBody>
          <a:bodyPr/>
          <a:lstStyle/>
          <a:p>
            <a:r>
              <a:rPr lang="en-US" dirty="0"/>
              <a:t>No deficiency based on removal</a:t>
            </a:r>
          </a:p>
        </p:txBody>
      </p:sp>
      <p:sp>
        <p:nvSpPr>
          <p:cNvPr id="6" name="Title 5">
            <a:extLst>
              <a:ext uri="{FF2B5EF4-FFF2-40B4-BE49-F238E27FC236}">
                <a16:creationId xmlns="" xmlns:a16="http://schemas.microsoft.com/office/drawing/2014/main" id="{0E3476C9-F07D-4836-9430-CD7DAC3DFBAF}"/>
              </a:ext>
            </a:extLst>
          </p:cNvPr>
          <p:cNvSpPr>
            <a:spLocks noGrp="1"/>
          </p:cNvSpPr>
          <p:nvPr>
            <p:ph type="title"/>
          </p:nvPr>
        </p:nvSpPr>
        <p:spPr/>
        <p:txBody>
          <a:bodyPr/>
          <a:lstStyle/>
          <a:p>
            <a:r>
              <a:rPr lang="en-US" dirty="0"/>
              <a:t>Personnel management</a:t>
            </a:r>
          </a:p>
        </p:txBody>
      </p:sp>
      <p:sp>
        <p:nvSpPr>
          <p:cNvPr id="7" name="Oval 6">
            <a:extLst>
              <a:ext uri="{FF2B5EF4-FFF2-40B4-BE49-F238E27FC236}">
                <a16:creationId xmlns="" xmlns:a16="http://schemas.microsoft.com/office/drawing/2014/main" id="{061F1062-9405-4812-A4B7-793214DEBA8C}"/>
              </a:ext>
            </a:extLst>
          </p:cNvPr>
          <p:cNvSpPr/>
          <p:nvPr/>
        </p:nvSpPr>
        <p:spPr>
          <a:xfrm>
            <a:off x="10281306" y="1446438"/>
            <a:ext cx="1623780" cy="1578707"/>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1451</a:t>
            </a:r>
          </a:p>
        </p:txBody>
      </p:sp>
      <p:sp>
        <p:nvSpPr>
          <p:cNvPr id="8" name="Oval 7">
            <a:extLst>
              <a:ext uri="{FF2B5EF4-FFF2-40B4-BE49-F238E27FC236}">
                <a16:creationId xmlns="" xmlns:a16="http://schemas.microsoft.com/office/drawing/2014/main" id="{9877E477-6226-42D0-9814-40B8A2D58510}"/>
              </a:ext>
            </a:extLst>
          </p:cNvPr>
          <p:cNvSpPr/>
          <p:nvPr/>
        </p:nvSpPr>
        <p:spPr>
          <a:xfrm>
            <a:off x="286914" y="1452414"/>
            <a:ext cx="1623780" cy="1578707"/>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000000"/>
                </a:solidFill>
                <a:latin typeface="Gill Sans MT" panose="020B0502020104020203"/>
              </a:rPr>
              <a:t>HB</a:t>
            </a: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 3630</a:t>
            </a:r>
          </a:p>
        </p:txBody>
      </p:sp>
    </p:spTree>
    <p:extLst>
      <p:ext uri="{BB962C8B-B14F-4D97-AF65-F5344CB8AC3E}">
        <p14:creationId xmlns:p14="http://schemas.microsoft.com/office/powerpoint/2010/main" val="3446223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3">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E20883B9-6803-4018-8DE7-6420CD5B5CB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endParaRPr lang="en-US" sz="3000" kern="1200" cap="all" spc="200" baseline="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6B99DF76-ECDD-4BC7-B101-5A2F1FF6691F}"/>
              </a:ext>
            </a:extLst>
          </p:cNvPr>
          <p:cNvSpPr>
            <a:spLocks noGrp="1"/>
          </p:cNvSpPr>
          <p:nvPr>
            <p:ph type="body" sz="half" idx="2"/>
          </p:nvPr>
        </p:nvSpPr>
        <p:spPr>
          <a:xfrm>
            <a:off x="5554039" y="1361125"/>
            <a:ext cx="5320696" cy="4053840"/>
          </a:xfrm>
          <a:solidFill>
            <a:schemeClr val="accent2">
              <a:lumMod val="75000"/>
            </a:schemeClr>
          </a:solidFill>
        </p:spPr>
        <p:txBody>
          <a:bodyPr vert="horz" lIns="91440" tIns="45720" rIns="91440" bIns="45720" rtlCol="0" anchor="ctr">
            <a:normAutofit/>
          </a:bodyPr>
          <a:lstStyle/>
          <a:p>
            <a:r>
              <a:rPr lang="en-US" sz="6600" dirty="0">
                <a:solidFill>
                  <a:schemeClr val="bg1"/>
                </a:solidFill>
              </a:rPr>
              <a:t>Safety</a:t>
            </a:r>
          </a:p>
          <a:p>
            <a:r>
              <a:rPr lang="en-US" sz="6600" dirty="0">
                <a:solidFill>
                  <a:schemeClr val="bg1"/>
                </a:solidFill>
              </a:rPr>
              <a:t>Planning</a:t>
            </a:r>
          </a:p>
        </p:txBody>
      </p:sp>
      <p:graphicFrame>
        <p:nvGraphicFramePr>
          <p:cNvPr id="10" name="Diagram 9">
            <a:extLst>
              <a:ext uri="{FF2B5EF4-FFF2-40B4-BE49-F238E27FC236}">
                <a16:creationId xmlns="" xmlns:a16="http://schemas.microsoft.com/office/drawing/2014/main" id="{AF05D1EC-AA3B-4A61-9296-5CE11932A6C7}"/>
              </a:ext>
            </a:extLst>
          </p:cNvPr>
          <p:cNvGraphicFramePr/>
          <p:nvPr>
            <p:extLst>
              <p:ext uri="{D42A27DB-BD31-4B8C-83A1-F6EECF244321}">
                <p14:modId xmlns:p14="http://schemas.microsoft.com/office/powerpoint/2010/main" val="3499966496"/>
              </p:ext>
            </p:extLst>
          </p:nvPr>
        </p:nvGraphicFramePr>
        <p:xfrm>
          <a:off x="1221559" y="0"/>
          <a:ext cx="69211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351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A3764AE-D7B7-4CB5-A0E1-2885E4598A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65DF9C0-0730-41DA-97C1-48AA4683F236}"/>
              </a:ext>
            </a:extLst>
          </p:cNvPr>
          <p:cNvSpPr>
            <a:spLocks noGrp="1"/>
          </p:cNvSpPr>
          <p:nvPr>
            <p:ph type="title"/>
          </p:nvPr>
        </p:nvSpPr>
        <p:spPr>
          <a:xfrm>
            <a:off x="537563" y="2099144"/>
            <a:ext cx="3610691" cy="2673194"/>
          </a:xfrm>
          <a:noFill/>
          <a:ln>
            <a:solidFill>
              <a:schemeClr val="tx1">
                <a:lumMod val="85000"/>
                <a:lumOff val="15000"/>
              </a:schemeClr>
            </a:solidFill>
          </a:ln>
        </p:spPr>
        <p:txBody>
          <a:bodyPr vert="horz" lIns="182880" tIns="182880" rIns="182880" bIns="182880" rtlCol="0" anchor="ctr">
            <a:normAutofit/>
          </a:bodyPr>
          <a:lstStyle/>
          <a:p>
            <a:r>
              <a:rPr lang="en-US" sz="2400" kern="1200" cap="all" spc="200" baseline="0" dirty="0">
                <a:solidFill>
                  <a:srgbClr val="FFFF00"/>
                </a:solidFill>
                <a:latin typeface="+mj-lt"/>
                <a:ea typeface="+mj-ea"/>
                <a:cs typeface="+mj-cs"/>
              </a:rPr>
              <a:t>New provisions</a:t>
            </a:r>
            <a:r>
              <a:rPr lang="en-US" sz="2400" kern="1200" cap="all" spc="200" baseline="0" dirty="0">
                <a:solidFill>
                  <a:schemeClr val="tx1">
                    <a:lumMod val="95000"/>
                    <a:lumOff val="5000"/>
                  </a:schemeClr>
                </a:solidFill>
                <a:latin typeface="+mj-lt"/>
                <a:ea typeface="+mj-ea"/>
                <a:cs typeface="+mj-cs"/>
              </a:rPr>
              <a:t/>
            </a:r>
            <a:br>
              <a:rPr lang="en-US" sz="2400" kern="1200" cap="all" spc="200" baseline="0" dirty="0">
                <a:solidFill>
                  <a:schemeClr val="tx1">
                    <a:lumMod val="95000"/>
                    <a:lumOff val="5000"/>
                  </a:schemeClr>
                </a:solidFill>
                <a:latin typeface="+mj-lt"/>
                <a:ea typeface="+mj-ea"/>
                <a:cs typeface="+mj-cs"/>
              </a:rPr>
            </a:br>
            <a:r>
              <a:rPr lang="en-US" sz="2400" kern="1200" cap="all" spc="200" baseline="0" dirty="0" err="1">
                <a:solidFill>
                  <a:schemeClr val="bg1"/>
                </a:solidFill>
                <a:latin typeface="+mj-lt"/>
                <a:ea typeface="+mj-ea"/>
                <a:cs typeface="+mj-cs"/>
              </a:rPr>
              <a:t>Multihazard</a:t>
            </a:r>
            <a:r>
              <a:rPr lang="en-US" sz="2400" kern="1200" cap="all" spc="200" baseline="0" dirty="0">
                <a:solidFill>
                  <a:schemeClr val="bg1"/>
                </a:solidFill>
                <a:latin typeface="+mj-lt"/>
                <a:ea typeface="+mj-ea"/>
                <a:cs typeface="+mj-cs"/>
              </a:rPr>
              <a:t/>
            </a:r>
            <a:br>
              <a:rPr lang="en-US" sz="2400" kern="1200" cap="all" spc="200" baseline="0" dirty="0">
                <a:solidFill>
                  <a:schemeClr val="bg1"/>
                </a:solidFill>
                <a:latin typeface="+mj-lt"/>
                <a:ea typeface="+mj-ea"/>
                <a:cs typeface="+mj-cs"/>
              </a:rPr>
            </a:br>
            <a:r>
              <a:rPr lang="en-US" sz="2400" kern="1200" cap="all" spc="200" baseline="0" dirty="0" err="1">
                <a:solidFill>
                  <a:schemeClr val="bg1"/>
                </a:solidFill>
                <a:latin typeface="+mj-lt"/>
                <a:ea typeface="+mj-ea"/>
                <a:cs typeface="+mj-cs"/>
              </a:rPr>
              <a:t>EOP</a:t>
            </a:r>
            <a:endParaRPr lang="en-US" sz="2400" kern="1200" cap="all" spc="200" baseline="0" dirty="0">
              <a:solidFill>
                <a:schemeClr val="bg1"/>
              </a:solidFill>
              <a:latin typeface="+mj-lt"/>
              <a:ea typeface="+mj-ea"/>
              <a:cs typeface="+mj-cs"/>
            </a:endParaRPr>
          </a:p>
        </p:txBody>
      </p:sp>
      <p:sp useBgFill="1">
        <p:nvSpPr>
          <p:cNvPr id="11" name="Rectangle 10">
            <a:extLst>
              <a:ext uri="{FF2B5EF4-FFF2-40B4-BE49-F238E27FC236}">
                <a16:creationId xmlns="" xmlns:a16="http://schemas.microsoft.com/office/drawing/2014/main" id="{329C095C-3AB6-49D8-9436-3672566FEE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 xmlns:a16="http://schemas.microsoft.com/office/drawing/2014/main" id="{4FD925A8-C0DD-4926-8704-04A785F277B7}"/>
              </a:ext>
            </a:extLst>
          </p:cNvPr>
          <p:cNvSpPr>
            <a:spLocks noGrp="1"/>
          </p:cNvSpPr>
          <p:nvPr>
            <p:ph type="body" sz="half" idx="2"/>
          </p:nvPr>
        </p:nvSpPr>
        <p:spPr>
          <a:xfrm>
            <a:off x="5280455" y="2454876"/>
            <a:ext cx="5844228" cy="3443004"/>
          </a:xfrm>
        </p:spPr>
        <p:txBody>
          <a:bodyPr vert="horz" lIns="91440" tIns="45720" rIns="91440" bIns="45720" rtlCol="0" anchor="ctr">
            <a:normAutofit fontScale="70000" lnSpcReduction="20000"/>
          </a:bodyPr>
          <a:lstStyle/>
          <a:p>
            <a:pPr lvl="0" algn="l" defTabSz="457200">
              <a:spcBef>
                <a:spcPts val="0"/>
              </a:spcBef>
              <a:buClrTx/>
            </a:pPr>
            <a:r>
              <a:rPr lang="en-US" sz="3333" b="1" dirty="0">
                <a:solidFill>
                  <a:schemeClr val="tx1"/>
                </a:solidFill>
              </a:rPr>
              <a:t>Adds “prevention” to content of </a:t>
            </a:r>
            <a:r>
              <a:rPr lang="en-US" sz="3333" b="1" dirty="0" err="1">
                <a:solidFill>
                  <a:schemeClr val="tx1"/>
                </a:solidFill>
              </a:rPr>
              <a:t>EOP</a:t>
            </a:r>
            <a:endParaRPr lang="en-US" sz="3333" b="1" dirty="0">
              <a:solidFill>
                <a:schemeClr val="tx1"/>
              </a:solidFill>
            </a:endParaRPr>
          </a:p>
          <a:p>
            <a:pPr lvl="0" algn="l" defTabSz="457200">
              <a:spcBef>
                <a:spcPts val="0"/>
              </a:spcBef>
              <a:buClrTx/>
            </a:pPr>
            <a:endParaRPr lang="en-US" sz="3333" b="1" dirty="0">
              <a:solidFill>
                <a:schemeClr val="tx1"/>
              </a:solidFill>
            </a:endParaRPr>
          </a:p>
          <a:p>
            <a:pPr lvl="0" algn="l" defTabSz="457200">
              <a:spcBef>
                <a:spcPts val="0"/>
              </a:spcBef>
              <a:buClrTx/>
            </a:pPr>
            <a:r>
              <a:rPr lang="en-US" sz="3333" b="1" dirty="0">
                <a:solidFill>
                  <a:schemeClr val="tx1"/>
                </a:solidFill>
              </a:rPr>
              <a:t>Requires classroom access to a phone or other device for immediate contact with emergency services 	            </a:t>
            </a:r>
          </a:p>
          <a:p>
            <a:pPr lvl="0" algn="l" defTabSz="457200">
              <a:spcBef>
                <a:spcPts val="0"/>
              </a:spcBef>
              <a:buClrTx/>
            </a:pPr>
            <a:endParaRPr lang="en-US" sz="3333" b="1" dirty="0">
              <a:solidFill>
                <a:schemeClr val="tx1"/>
              </a:solidFill>
            </a:endParaRPr>
          </a:p>
          <a:p>
            <a:pPr lvl="0" algn="l" defTabSz="457200">
              <a:spcBef>
                <a:spcPts val="0"/>
              </a:spcBef>
              <a:buClrTx/>
            </a:pPr>
            <a:r>
              <a:rPr lang="en-US" sz="3333" b="1" dirty="0">
                <a:solidFill>
                  <a:schemeClr val="tx1"/>
                </a:solidFill>
              </a:rPr>
              <a:t>Requires measures to ensure district communications technology and infrastructure are adequate for emergencies</a:t>
            </a:r>
            <a:endParaRPr lang="en-US" dirty="0">
              <a:solidFill>
                <a:schemeClr val="tx1"/>
              </a:solidFill>
            </a:endParaRPr>
          </a:p>
        </p:txBody>
      </p:sp>
      <p:sp>
        <p:nvSpPr>
          <p:cNvPr id="3" name="Oval 2">
            <a:extLst>
              <a:ext uri="{FF2B5EF4-FFF2-40B4-BE49-F238E27FC236}">
                <a16:creationId xmlns="" xmlns:a16="http://schemas.microsoft.com/office/drawing/2014/main" id="{59796DB6-FB9D-4D70-8C4C-1DD4A2B8E1F4}"/>
              </a:ext>
            </a:extLst>
          </p:cNvPr>
          <p:cNvSpPr/>
          <p:nvPr/>
        </p:nvSpPr>
        <p:spPr>
          <a:xfrm>
            <a:off x="10121980" y="388629"/>
            <a:ext cx="1623780" cy="157870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SB 11</a:t>
            </a:r>
          </a:p>
        </p:txBody>
      </p:sp>
    </p:spTree>
    <p:extLst>
      <p:ext uri="{BB962C8B-B14F-4D97-AF65-F5344CB8AC3E}">
        <p14:creationId xmlns:p14="http://schemas.microsoft.com/office/powerpoint/2010/main" val="3953397260"/>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A3764AE-D7B7-4CB5-A0E1-2885E4598A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65DF9C0-0730-41DA-97C1-48AA4683F236}"/>
              </a:ext>
            </a:extLst>
          </p:cNvPr>
          <p:cNvSpPr>
            <a:spLocks noGrp="1"/>
          </p:cNvSpPr>
          <p:nvPr>
            <p:ph type="title"/>
          </p:nvPr>
        </p:nvSpPr>
        <p:spPr>
          <a:xfrm>
            <a:off x="537563" y="2099144"/>
            <a:ext cx="3610691" cy="2673194"/>
          </a:xfrm>
          <a:noFill/>
          <a:ln>
            <a:solidFill>
              <a:schemeClr val="tx1">
                <a:lumMod val="85000"/>
                <a:lumOff val="15000"/>
              </a:schemeClr>
            </a:solidFill>
          </a:ln>
        </p:spPr>
        <p:txBody>
          <a:bodyPr vert="horz" lIns="182880" tIns="182880" rIns="182880" bIns="182880" rtlCol="0" anchor="ctr">
            <a:normAutofit/>
          </a:bodyPr>
          <a:lstStyle/>
          <a:p>
            <a:r>
              <a:rPr lang="en-US" sz="2400" kern="1200" cap="all" spc="200" baseline="0" dirty="0">
                <a:solidFill>
                  <a:srgbClr val="FFFF00"/>
                </a:solidFill>
                <a:latin typeface="+mj-lt"/>
                <a:ea typeface="+mj-ea"/>
                <a:cs typeface="+mj-cs"/>
              </a:rPr>
              <a:t>more Provisions</a:t>
            </a:r>
            <a:r>
              <a:rPr lang="en-US" sz="2400" kern="1200" cap="all" spc="200" baseline="0" dirty="0">
                <a:solidFill>
                  <a:schemeClr val="tx1">
                    <a:lumMod val="95000"/>
                    <a:lumOff val="5000"/>
                  </a:schemeClr>
                </a:solidFill>
                <a:latin typeface="+mj-lt"/>
                <a:ea typeface="+mj-ea"/>
                <a:cs typeface="+mj-cs"/>
              </a:rPr>
              <a:t/>
            </a:r>
            <a:br>
              <a:rPr lang="en-US" sz="2400" kern="1200" cap="all" spc="200" baseline="0" dirty="0">
                <a:solidFill>
                  <a:schemeClr val="tx1">
                    <a:lumMod val="95000"/>
                    <a:lumOff val="5000"/>
                  </a:schemeClr>
                </a:solidFill>
                <a:latin typeface="+mj-lt"/>
                <a:ea typeface="+mj-ea"/>
                <a:cs typeface="+mj-cs"/>
              </a:rPr>
            </a:br>
            <a:r>
              <a:rPr lang="en-US" sz="2400" kern="1200" cap="all" spc="200" baseline="0" dirty="0" err="1">
                <a:solidFill>
                  <a:schemeClr val="bg1"/>
                </a:solidFill>
                <a:latin typeface="+mj-lt"/>
                <a:ea typeface="+mj-ea"/>
                <a:cs typeface="+mj-cs"/>
              </a:rPr>
              <a:t>Multihazard</a:t>
            </a:r>
            <a:r>
              <a:rPr lang="en-US" sz="2400" kern="1200" cap="all" spc="200" baseline="0" dirty="0">
                <a:solidFill>
                  <a:schemeClr val="bg1"/>
                </a:solidFill>
                <a:latin typeface="+mj-lt"/>
                <a:ea typeface="+mj-ea"/>
                <a:cs typeface="+mj-cs"/>
              </a:rPr>
              <a:t/>
            </a:r>
            <a:br>
              <a:rPr lang="en-US" sz="2400" kern="1200" cap="all" spc="200" baseline="0" dirty="0">
                <a:solidFill>
                  <a:schemeClr val="bg1"/>
                </a:solidFill>
                <a:latin typeface="+mj-lt"/>
                <a:ea typeface="+mj-ea"/>
                <a:cs typeface="+mj-cs"/>
              </a:rPr>
            </a:br>
            <a:r>
              <a:rPr lang="en-US" sz="2400" kern="1200" cap="all" spc="200" baseline="0" dirty="0" err="1">
                <a:solidFill>
                  <a:schemeClr val="bg1"/>
                </a:solidFill>
                <a:latin typeface="+mj-lt"/>
                <a:ea typeface="+mj-ea"/>
                <a:cs typeface="+mj-cs"/>
              </a:rPr>
              <a:t>EOP</a:t>
            </a:r>
            <a:endParaRPr lang="en-US" sz="2400" kern="1200" cap="all" spc="200" baseline="0" dirty="0">
              <a:solidFill>
                <a:schemeClr val="bg1"/>
              </a:solidFill>
              <a:latin typeface="+mj-lt"/>
              <a:ea typeface="+mj-ea"/>
              <a:cs typeface="+mj-cs"/>
            </a:endParaRPr>
          </a:p>
        </p:txBody>
      </p:sp>
      <p:sp useBgFill="1">
        <p:nvSpPr>
          <p:cNvPr id="11" name="Rectangle 10">
            <a:extLst>
              <a:ext uri="{FF2B5EF4-FFF2-40B4-BE49-F238E27FC236}">
                <a16:creationId xmlns="" xmlns:a16="http://schemas.microsoft.com/office/drawing/2014/main" id="{329C095C-3AB6-49D8-9436-3672566FEE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 xmlns:a16="http://schemas.microsoft.com/office/drawing/2014/main" id="{4FD925A8-C0DD-4926-8704-04A785F277B7}"/>
              </a:ext>
            </a:extLst>
          </p:cNvPr>
          <p:cNvSpPr>
            <a:spLocks noGrp="1"/>
          </p:cNvSpPr>
          <p:nvPr>
            <p:ph type="body" sz="half" idx="2"/>
          </p:nvPr>
        </p:nvSpPr>
        <p:spPr>
          <a:xfrm>
            <a:off x="5441045" y="1219200"/>
            <a:ext cx="5826919" cy="4702126"/>
          </a:xfrm>
        </p:spPr>
        <p:txBody>
          <a:bodyPr vert="horz" lIns="91440" tIns="45720" rIns="91440" bIns="45720" rtlCol="0" anchor="ctr">
            <a:normAutofit/>
          </a:bodyPr>
          <a:lstStyle/>
          <a:p>
            <a:r>
              <a:rPr lang="en-US" sz="3200" dirty="0"/>
              <a:t>Chain of command </a:t>
            </a:r>
          </a:p>
          <a:p>
            <a:r>
              <a:rPr lang="en-US" sz="3200" dirty="0"/>
              <a:t>Physical and psychological safety </a:t>
            </a:r>
          </a:p>
          <a:p>
            <a:r>
              <a:rPr lang="en-US" sz="3200" dirty="0"/>
              <a:t>Portable buildings</a:t>
            </a:r>
          </a:p>
          <a:p>
            <a:r>
              <a:rPr lang="en-US" sz="3200" dirty="0"/>
              <a:t>Students and staff with disabilities</a:t>
            </a:r>
          </a:p>
          <a:p>
            <a:r>
              <a:rPr lang="en-US" sz="3200" dirty="0"/>
              <a:t>Parental notice</a:t>
            </a:r>
          </a:p>
          <a:p>
            <a:r>
              <a:rPr lang="en-US" sz="3200" dirty="0"/>
              <a:t>Substitute teachers </a:t>
            </a:r>
          </a:p>
          <a:p>
            <a:r>
              <a:rPr lang="en-US" sz="3200" dirty="0"/>
              <a:t>Security committee</a:t>
            </a:r>
          </a:p>
          <a:p>
            <a:pPr marL="476231" lvl="0" indent="-476231" algn="l" defTabSz="457200">
              <a:spcBef>
                <a:spcPts val="0"/>
              </a:spcBef>
              <a:buClrTx/>
              <a:buFont typeface="Arial" panose="020B0604020202020204" pitchFamily="34" charset="0"/>
              <a:buChar char="•"/>
            </a:pPr>
            <a:endParaRPr lang="en-US" dirty="0">
              <a:solidFill>
                <a:schemeClr val="tx1"/>
              </a:solidFill>
            </a:endParaRPr>
          </a:p>
        </p:txBody>
      </p:sp>
      <p:sp>
        <p:nvSpPr>
          <p:cNvPr id="3" name="Oval 2">
            <a:extLst>
              <a:ext uri="{FF2B5EF4-FFF2-40B4-BE49-F238E27FC236}">
                <a16:creationId xmlns="" xmlns:a16="http://schemas.microsoft.com/office/drawing/2014/main" id="{59796DB6-FB9D-4D70-8C4C-1DD4A2B8E1F4}"/>
              </a:ext>
            </a:extLst>
          </p:cNvPr>
          <p:cNvSpPr/>
          <p:nvPr/>
        </p:nvSpPr>
        <p:spPr>
          <a:xfrm>
            <a:off x="10187888" y="248584"/>
            <a:ext cx="1623780" cy="157870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SB 11</a:t>
            </a:r>
          </a:p>
        </p:txBody>
      </p:sp>
    </p:spTree>
    <p:extLst>
      <p:ext uri="{BB962C8B-B14F-4D97-AF65-F5344CB8AC3E}">
        <p14:creationId xmlns:p14="http://schemas.microsoft.com/office/powerpoint/2010/main" val="171647902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8998C-DAFB-4251-8EBB-2CB265E6B24A}"/>
              </a:ext>
            </a:extLst>
          </p:cNvPr>
          <p:cNvSpPr>
            <a:spLocks noGrp="1"/>
          </p:cNvSpPr>
          <p:nvPr>
            <p:ph type="title"/>
          </p:nvPr>
        </p:nvSpPr>
        <p:spPr>
          <a:xfrm>
            <a:off x="1688567" y="918587"/>
            <a:ext cx="8020050" cy="1188720"/>
          </a:xfrm>
        </p:spPr>
        <p:txBody>
          <a:bodyPr/>
          <a:lstStyle/>
          <a:p>
            <a:r>
              <a:rPr lang="en-US" dirty="0"/>
              <a:t>Threat Assessment teams</a:t>
            </a:r>
          </a:p>
        </p:txBody>
      </p:sp>
      <p:sp>
        <p:nvSpPr>
          <p:cNvPr id="6" name="Content Placeholder 5">
            <a:extLst>
              <a:ext uri="{FF2B5EF4-FFF2-40B4-BE49-F238E27FC236}">
                <a16:creationId xmlns="" xmlns:a16="http://schemas.microsoft.com/office/drawing/2014/main" id="{FFBF7A47-C47B-4490-8CE1-42D8256D8B00}"/>
              </a:ext>
            </a:extLst>
          </p:cNvPr>
          <p:cNvSpPr>
            <a:spLocks noGrp="1"/>
          </p:cNvSpPr>
          <p:nvPr>
            <p:ph sz="half" idx="1"/>
          </p:nvPr>
        </p:nvSpPr>
        <p:spPr>
          <a:xfrm>
            <a:off x="1688567" y="2638044"/>
            <a:ext cx="8020050" cy="3101982"/>
          </a:xfrm>
        </p:spPr>
        <p:txBody>
          <a:bodyPr>
            <a:normAutofit fontScale="85000" lnSpcReduction="20000"/>
          </a:bodyPr>
          <a:lstStyle/>
          <a:p>
            <a:pPr marL="0" indent="0">
              <a:buNone/>
            </a:pPr>
            <a:r>
              <a:rPr lang="en-US" dirty="0"/>
              <a:t>Boards must: </a:t>
            </a:r>
          </a:p>
          <a:p>
            <a:pPr marL="461963" indent="-461963"/>
            <a:r>
              <a:rPr lang="en-US" dirty="0"/>
              <a:t>Set team for each campus; teams may serve multiple campuses; district may have oversight team </a:t>
            </a:r>
          </a:p>
          <a:p>
            <a:pPr marL="461963" indent="-461963"/>
            <a:r>
              <a:rPr lang="en-US" dirty="0"/>
              <a:t>Set policies and procedures based on </a:t>
            </a:r>
            <a:r>
              <a:rPr lang="en-US" dirty="0" err="1"/>
              <a:t>TxSSC</a:t>
            </a:r>
            <a:r>
              <a:rPr lang="en-US" dirty="0"/>
              <a:t> guidance</a:t>
            </a:r>
          </a:p>
          <a:p>
            <a:pPr marL="461963" indent="-461963"/>
            <a:r>
              <a:rPr lang="en-US" dirty="0"/>
              <a:t>Teams must have relevant expertise (counseling, mental health, safety, law enforcement, etc.)</a:t>
            </a:r>
          </a:p>
          <a:p>
            <a:pPr marL="461963" indent="-461963"/>
            <a:r>
              <a:rPr lang="en-US" dirty="0"/>
              <a:t>Teams must undergo training by </a:t>
            </a:r>
            <a:r>
              <a:rPr lang="en-US" dirty="0" err="1"/>
              <a:t>TxSSC</a:t>
            </a:r>
            <a:r>
              <a:rPr lang="en-US" dirty="0"/>
              <a:t> or ESCs</a:t>
            </a:r>
          </a:p>
          <a:p>
            <a:pPr marL="461963" indent="-461963"/>
            <a:r>
              <a:rPr lang="en-US" dirty="0"/>
              <a:t>Teams have extensive reporting requirements</a:t>
            </a:r>
          </a:p>
        </p:txBody>
      </p:sp>
      <p:sp>
        <p:nvSpPr>
          <p:cNvPr id="4" name="Oval 3">
            <a:extLst>
              <a:ext uri="{FF2B5EF4-FFF2-40B4-BE49-F238E27FC236}">
                <a16:creationId xmlns="" xmlns:a16="http://schemas.microsoft.com/office/drawing/2014/main" id="{514C0486-01B6-4B81-A3D8-222BFEFEC387}"/>
              </a:ext>
            </a:extLst>
          </p:cNvPr>
          <p:cNvSpPr/>
          <p:nvPr/>
        </p:nvSpPr>
        <p:spPr>
          <a:xfrm>
            <a:off x="10331938" y="156308"/>
            <a:ext cx="1647226" cy="1552067"/>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11</a:t>
            </a:r>
          </a:p>
        </p:txBody>
      </p:sp>
    </p:spTree>
    <p:extLst>
      <p:ext uri="{BB962C8B-B14F-4D97-AF65-F5344CB8AC3E}">
        <p14:creationId xmlns:p14="http://schemas.microsoft.com/office/powerpoint/2010/main" val="1833511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 xmlns:a16="http://schemas.microsoft.com/office/drawing/2014/main" id="{1660E788-AFA9-4A1B-9991-6AA74632A1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DBBA0D06-A2B8-4DF1-80B1-045981A486FC}"/>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dirty="0">
                <a:solidFill>
                  <a:schemeClr val="bg1"/>
                </a:solidFill>
              </a:rPr>
              <a:t>Failure to adopt </a:t>
            </a:r>
            <a:r>
              <a:rPr lang="en-US" sz="2800" dirty="0" err="1">
                <a:solidFill>
                  <a:schemeClr val="bg1"/>
                </a:solidFill>
              </a:rPr>
              <a:t>eop</a:t>
            </a:r>
            <a:endParaRPr lang="en-US" sz="2800" dirty="0">
              <a:solidFill>
                <a:schemeClr val="bg1"/>
              </a:solidFill>
            </a:endParaRPr>
          </a:p>
        </p:txBody>
      </p:sp>
      <p:sp>
        <p:nvSpPr>
          <p:cNvPr id="4" name="Text Placeholder 3">
            <a:extLst>
              <a:ext uri="{FF2B5EF4-FFF2-40B4-BE49-F238E27FC236}">
                <a16:creationId xmlns="" xmlns:a16="http://schemas.microsoft.com/office/drawing/2014/main" id="{7C772277-5C41-4E77-B07E-E1043DFC3C41}"/>
              </a:ext>
            </a:extLst>
          </p:cNvPr>
          <p:cNvSpPr>
            <a:spLocks noGrp="1"/>
          </p:cNvSpPr>
          <p:nvPr>
            <p:ph type="body" sz="half" idx="2"/>
          </p:nvPr>
        </p:nvSpPr>
        <p:spPr>
          <a:xfrm>
            <a:off x="643468" y="2638044"/>
            <a:ext cx="3363974" cy="3415622"/>
          </a:xfrm>
        </p:spPr>
        <p:txBody>
          <a:bodyPr vert="horz" lIns="91440" tIns="45720" rIns="91440" bIns="45720" rtlCol="0">
            <a:noAutofit/>
          </a:bodyPr>
          <a:lstStyle/>
          <a:p>
            <a:pPr marL="461963" indent="-461963" algn="l">
              <a:buFont typeface="Arial" panose="020B0604020202020204" pitchFamily="34" charset="0"/>
              <a:buChar char="•"/>
              <a:tabLst>
                <a:tab pos="396875" algn="l"/>
              </a:tabLst>
            </a:pPr>
            <a:r>
              <a:rPr lang="en-US" sz="2800" dirty="0">
                <a:solidFill>
                  <a:schemeClr val="bg1"/>
                </a:solidFill>
              </a:rPr>
              <a:t>Public hearing</a:t>
            </a:r>
          </a:p>
          <a:p>
            <a:pPr marL="461963" indent="-461963" algn="l">
              <a:buFont typeface="Arial" panose="020B0604020202020204" pitchFamily="34" charset="0"/>
              <a:buChar char="•"/>
              <a:tabLst>
                <a:tab pos="396875" algn="l"/>
              </a:tabLst>
            </a:pPr>
            <a:endParaRPr lang="en-US" sz="2800" dirty="0">
              <a:solidFill>
                <a:schemeClr val="bg1"/>
              </a:solidFill>
            </a:endParaRPr>
          </a:p>
          <a:p>
            <a:pPr marL="461963" indent="-461963" algn="l">
              <a:buFont typeface="Arial" panose="020B0604020202020204" pitchFamily="34" charset="0"/>
              <a:buChar char="•"/>
              <a:tabLst>
                <a:tab pos="396875" algn="l"/>
              </a:tabLst>
            </a:pPr>
            <a:r>
              <a:rPr lang="en-US" sz="2800" dirty="0">
                <a:solidFill>
                  <a:schemeClr val="bg1"/>
                </a:solidFill>
              </a:rPr>
              <a:t>Commissioner may appoint board of managers</a:t>
            </a:r>
          </a:p>
        </p:txBody>
      </p:sp>
      <p:sp>
        <p:nvSpPr>
          <p:cNvPr id="10" name="Oval 9">
            <a:extLst>
              <a:ext uri="{FF2B5EF4-FFF2-40B4-BE49-F238E27FC236}">
                <a16:creationId xmlns="" xmlns:a16="http://schemas.microsoft.com/office/drawing/2014/main" id="{1239D1EC-C378-41C9-94A4-D091629BC1A2}"/>
              </a:ext>
            </a:extLst>
          </p:cNvPr>
          <p:cNvSpPr/>
          <p:nvPr/>
        </p:nvSpPr>
        <p:spPr>
          <a:xfrm>
            <a:off x="10418322" y="77073"/>
            <a:ext cx="1647309" cy="16127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SB 11</a:t>
            </a:r>
          </a:p>
        </p:txBody>
      </p:sp>
    </p:spTree>
    <p:extLst>
      <p:ext uri="{BB962C8B-B14F-4D97-AF65-F5344CB8AC3E}">
        <p14:creationId xmlns:p14="http://schemas.microsoft.com/office/powerpoint/2010/main" val="751680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A3764AE-D7B7-4CB5-A0E1-2885E4598A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65DF9C0-0730-41DA-97C1-48AA4683F236}"/>
              </a:ext>
            </a:extLst>
          </p:cNvPr>
          <p:cNvSpPr>
            <a:spLocks noGrp="1"/>
          </p:cNvSpPr>
          <p:nvPr>
            <p:ph type="title"/>
          </p:nvPr>
        </p:nvSpPr>
        <p:spPr>
          <a:xfrm>
            <a:off x="537563" y="2099144"/>
            <a:ext cx="3610691" cy="2673194"/>
          </a:xfrm>
          <a:noFill/>
          <a:ln>
            <a:solidFill>
              <a:schemeClr val="tx1">
                <a:lumMod val="85000"/>
                <a:lumOff val="15000"/>
              </a:schemeClr>
            </a:solidFill>
          </a:ln>
        </p:spPr>
        <p:txBody>
          <a:bodyPr vert="horz" lIns="182880" tIns="182880" rIns="182880" bIns="182880" rtlCol="0" anchor="ctr">
            <a:normAutofit/>
          </a:bodyPr>
          <a:lstStyle/>
          <a:p>
            <a:r>
              <a:rPr lang="en-US" sz="2400" kern="1200" cap="all" spc="200" baseline="0" dirty="0">
                <a:solidFill>
                  <a:schemeClr val="tx1">
                    <a:lumMod val="95000"/>
                    <a:lumOff val="5000"/>
                  </a:schemeClr>
                </a:solidFill>
                <a:latin typeface="+mj-lt"/>
                <a:ea typeface="+mj-ea"/>
                <a:cs typeface="+mj-cs"/>
              </a:rPr>
              <a:t>Facilities</a:t>
            </a:r>
            <a:br>
              <a:rPr lang="en-US" sz="2400" kern="1200" cap="all" spc="200" baseline="0" dirty="0">
                <a:solidFill>
                  <a:schemeClr val="tx1">
                    <a:lumMod val="95000"/>
                    <a:lumOff val="5000"/>
                  </a:schemeClr>
                </a:solidFill>
                <a:latin typeface="+mj-lt"/>
                <a:ea typeface="+mj-ea"/>
                <a:cs typeface="+mj-cs"/>
              </a:rPr>
            </a:br>
            <a:r>
              <a:rPr lang="en-US" sz="2400" kern="1200" cap="all" spc="200" baseline="0" dirty="0">
                <a:solidFill>
                  <a:schemeClr val="tx1">
                    <a:lumMod val="95000"/>
                    <a:lumOff val="5000"/>
                  </a:schemeClr>
                </a:solidFill>
                <a:latin typeface="+mj-lt"/>
                <a:ea typeface="+mj-ea"/>
                <a:cs typeface="+mj-cs"/>
              </a:rPr>
              <a:t>standards</a:t>
            </a:r>
          </a:p>
        </p:txBody>
      </p:sp>
      <p:sp useBgFill="1">
        <p:nvSpPr>
          <p:cNvPr id="11" name="Rectangle 10">
            <a:extLst>
              <a:ext uri="{FF2B5EF4-FFF2-40B4-BE49-F238E27FC236}">
                <a16:creationId xmlns="" xmlns:a16="http://schemas.microsoft.com/office/drawing/2014/main" id="{329C095C-3AB6-49D8-9436-3672566FEE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 xmlns:a16="http://schemas.microsoft.com/office/drawing/2014/main" id="{4FD925A8-C0DD-4926-8704-04A785F277B7}"/>
              </a:ext>
            </a:extLst>
          </p:cNvPr>
          <p:cNvSpPr>
            <a:spLocks noGrp="1"/>
          </p:cNvSpPr>
          <p:nvPr>
            <p:ph type="body" sz="half" idx="2"/>
          </p:nvPr>
        </p:nvSpPr>
        <p:spPr>
          <a:xfrm>
            <a:off x="5297763" y="1195754"/>
            <a:ext cx="5826919" cy="4702126"/>
          </a:xfrm>
        </p:spPr>
        <p:txBody>
          <a:bodyPr vert="horz" lIns="91440" tIns="45720" rIns="91440" bIns="45720" rtlCol="0" anchor="ctr">
            <a:normAutofit/>
          </a:bodyPr>
          <a:lstStyle/>
          <a:p>
            <a:pPr marL="476231" lvl="0" indent="-476231" algn="l" defTabSz="457200">
              <a:spcBef>
                <a:spcPts val="0"/>
              </a:spcBef>
              <a:buClrTx/>
              <a:buFont typeface="Arial" panose="020B0604020202020204" pitchFamily="34" charset="0"/>
              <a:buChar char="•"/>
            </a:pPr>
            <a:r>
              <a:rPr lang="en-US" sz="3333" b="1" dirty="0">
                <a:solidFill>
                  <a:schemeClr val="tx1"/>
                </a:solidFill>
              </a:rPr>
              <a:t>Commissioner must adopt building standards and review every other year.</a:t>
            </a:r>
          </a:p>
          <a:p>
            <a:pPr marL="476231" lvl="0" indent="-476231" algn="l" defTabSz="457200">
              <a:spcBef>
                <a:spcPts val="0"/>
              </a:spcBef>
              <a:buClrTx/>
              <a:buFont typeface="Arial" panose="020B0604020202020204" pitchFamily="34" charset="0"/>
              <a:buChar char="•"/>
            </a:pPr>
            <a:r>
              <a:rPr lang="en-US" sz="3333" b="1" dirty="0">
                <a:solidFill>
                  <a:schemeClr val="tx1"/>
                </a:solidFill>
              </a:rPr>
              <a:t>Purpose is to ensure safety and security.</a:t>
            </a:r>
            <a:endParaRPr lang="en-US" sz="3000" dirty="0">
              <a:solidFill>
                <a:schemeClr val="tx1"/>
              </a:solidFill>
            </a:endParaRPr>
          </a:p>
          <a:p>
            <a:pPr indent="-228600" algn="l">
              <a:buFont typeface="Arial" panose="020B0604020202020204" pitchFamily="34" charset="0"/>
              <a:buChar char="•"/>
            </a:pPr>
            <a:endParaRPr lang="en-US" dirty="0">
              <a:solidFill>
                <a:schemeClr val="tx1"/>
              </a:solidFill>
            </a:endParaRPr>
          </a:p>
        </p:txBody>
      </p:sp>
      <p:sp>
        <p:nvSpPr>
          <p:cNvPr id="3" name="Oval 2">
            <a:extLst>
              <a:ext uri="{FF2B5EF4-FFF2-40B4-BE49-F238E27FC236}">
                <a16:creationId xmlns="" xmlns:a16="http://schemas.microsoft.com/office/drawing/2014/main" id="{59796DB6-FB9D-4D70-8C4C-1DD4A2B8E1F4}"/>
              </a:ext>
            </a:extLst>
          </p:cNvPr>
          <p:cNvSpPr/>
          <p:nvPr/>
        </p:nvSpPr>
        <p:spPr>
          <a:xfrm>
            <a:off x="10034561" y="339462"/>
            <a:ext cx="1623780" cy="157870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SB 11</a:t>
            </a:r>
          </a:p>
        </p:txBody>
      </p:sp>
    </p:spTree>
    <p:extLst>
      <p:ext uri="{BB962C8B-B14F-4D97-AF65-F5344CB8AC3E}">
        <p14:creationId xmlns:p14="http://schemas.microsoft.com/office/powerpoint/2010/main" val="194152830"/>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4750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A0D06-A2B8-4DF1-80B1-045981A486FC}"/>
              </a:ext>
            </a:extLst>
          </p:cNvPr>
          <p:cNvSpPr>
            <a:spLocks noGrp="1"/>
          </p:cNvSpPr>
          <p:nvPr>
            <p:ph type="title" idx="4294967295"/>
          </p:nvPr>
        </p:nvSpPr>
        <p:spPr>
          <a:xfrm>
            <a:off x="1731523" y="265386"/>
            <a:ext cx="7966953" cy="1143000"/>
          </a:xfrm>
          <a:noFill/>
          <a:ln>
            <a:solidFill>
              <a:schemeClr val="bg1"/>
            </a:solidFill>
          </a:ln>
        </p:spPr>
        <p:txBody>
          <a:bodyPr vert="horz" wrap="square" lIns="182880" tIns="182880" rIns="182880" bIns="182880" rtlCol="0" anchor="ctr">
            <a:normAutofit/>
          </a:bodyPr>
          <a:lstStyle/>
          <a:p>
            <a:r>
              <a:rPr lang="en-US" sz="2800" dirty="0">
                <a:solidFill>
                  <a:schemeClr val="bg1"/>
                </a:solidFill>
              </a:rPr>
              <a:t>Local safety and security committee</a:t>
            </a:r>
          </a:p>
        </p:txBody>
      </p:sp>
      <p:sp>
        <p:nvSpPr>
          <p:cNvPr id="4" name="Text Placeholder 3">
            <a:extLst>
              <a:ext uri="{FF2B5EF4-FFF2-40B4-BE49-F238E27FC236}">
                <a16:creationId xmlns="" xmlns:a16="http://schemas.microsoft.com/office/drawing/2014/main" id="{7C772277-5C41-4E77-B07E-E1043DFC3C41}"/>
              </a:ext>
            </a:extLst>
          </p:cNvPr>
          <p:cNvSpPr>
            <a:spLocks noGrp="1"/>
          </p:cNvSpPr>
          <p:nvPr>
            <p:ph type="body" sz="half" idx="4294967295"/>
          </p:nvPr>
        </p:nvSpPr>
        <p:spPr>
          <a:xfrm>
            <a:off x="761012" y="1638036"/>
            <a:ext cx="5581422" cy="5035814"/>
          </a:xfrm>
        </p:spPr>
        <p:txBody>
          <a:bodyPr vert="horz" lIns="91440" tIns="45720" rIns="91440" bIns="45720" rtlCol="0">
            <a:noAutofit/>
          </a:bodyPr>
          <a:lstStyle/>
          <a:p>
            <a:pPr marL="0" indent="0" algn="l">
              <a:buNone/>
            </a:pPr>
            <a:r>
              <a:rPr lang="en-US" sz="2000" dirty="0"/>
              <a:t>If possible, committee should include:</a:t>
            </a:r>
          </a:p>
          <a:p>
            <a:pPr marL="461963" indent="-461963" algn="l">
              <a:buNone/>
            </a:pPr>
            <a:r>
              <a:rPr lang="en-US" sz="2000" dirty="0"/>
              <a:t>(1) 	city or county office of emergency management  </a:t>
            </a:r>
          </a:p>
          <a:p>
            <a:pPr marL="461963" indent="-461963" algn="l">
              <a:buNone/>
            </a:pPr>
            <a:r>
              <a:rPr lang="en-US" sz="2000" dirty="0"/>
              <a:t>(2) 	local police or sheriff</a:t>
            </a:r>
          </a:p>
          <a:p>
            <a:pPr marL="461963" indent="-461963" algn="l">
              <a:buNone/>
            </a:pPr>
            <a:r>
              <a:rPr lang="en-US" sz="2000" dirty="0"/>
              <a:t>(3) 	ISD police, if applicable;</a:t>
            </a:r>
          </a:p>
          <a:p>
            <a:pPr marL="461963" indent="-461963" algn="l">
              <a:buNone/>
            </a:pPr>
            <a:r>
              <a:rPr lang="en-US" sz="2000" dirty="0"/>
              <a:t>(4) 	board president</a:t>
            </a:r>
          </a:p>
          <a:p>
            <a:pPr marL="461963" indent="-461963" algn="l">
              <a:buNone/>
            </a:pPr>
            <a:r>
              <a:rPr lang="en-US" sz="2000" dirty="0"/>
              <a:t>(5) 	another board member</a:t>
            </a:r>
          </a:p>
          <a:p>
            <a:pPr marL="461963" indent="-461963" algn="l">
              <a:buNone/>
            </a:pPr>
            <a:r>
              <a:rPr lang="en-US" sz="2000" dirty="0"/>
              <a:t>(6) 	superintendent</a:t>
            </a:r>
          </a:p>
          <a:p>
            <a:pPr marL="461963" indent="-461963" algn="l">
              <a:buNone/>
            </a:pPr>
            <a:r>
              <a:rPr lang="en-US" sz="2000" dirty="0"/>
              <a:t>(7) 	superintendent’s designee(s), with at least one classroom teacher</a:t>
            </a:r>
          </a:p>
          <a:p>
            <a:pPr marL="461963" indent="-461963" algn="l">
              <a:buNone/>
            </a:pPr>
            <a:r>
              <a:rPr lang="en-US" sz="2000" dirty="0"/>
              <a:t>(8) 	charter school representative, if district partners with OECS; and</a:t>
            </a:r>
          </a:p>
          <a:p>
            <a:pPr marL="461963" indent="-461963" algn="l">
              <a:buNone/>
            </a:pPr>
            <a:r>
              <a:rPr lang="en-US" sz="2000" dirty="0"/>
              <a:t>(9) 	two parents.</a:t>
            </a:r>
          </a:p>
          <a:p>
            <a:pPr indent="-228600" algn="l">
              <a:buFont typeface="Arial" panose="020B0604020202020204" pitchFamily="34" charset="0"/>
              <a:buChar char="•"/>
            </a:pPr>
            <a:endParaRPr lang="en-US" sz="2800" dirty="0">
              <a:solidFill>
                <a:schemeClr val="bg1"/>
              </a:solidFill>
            </a:endParaRPr>
          </a:p>
        </p:txBody>
      </p:sp>
      <p:sp>
        <p:nvSpPr>
          <p:cNvPr id="16" name="Oval 15">
            <a:extLst>
              <a:ext uri="{FF2B5EF4-FFF2-40B4-BE49-F238E27FC236}">
                <a16:creationId xmlns="" xmlns:a16="http://schemas.microsoft.com/office/drawing/2014/main" id="{813F3548-F4BA-4CDE-BBBD-D9DE8A0859D1}"/>
              </a:ext>
            </a:extLst>
          </p:cNvPr>
          <p:cNvSpPr/>
          <p:nvPr/>
        </p:nvSpPr>
        <p:spPr>
          <a:xfrm>
            <a:off x="10441353" y="85969"/>
            <a:ext cx="1647226" cy="155206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SB 11</a:t>
            </a:r>
          </a:p>
        </p:txBody>
      </p:sp>
    </p:spTree>
    <p:extLst>
      <p:ext uri="{BB962C8B-B14F-4D97-AF65-F5344CB8AC3E}">
        <p14:creationId xmlns:p14="http://schemas.microsoft.com/office/powerpoint/2010/main" val="1017755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4750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A0D06-A2B8-4DF1-80B1-045981A486FC}"/>
              </a:ext>
            </a:extLst>
          </p:cNvPr>
          <p:cNvSpPr>
            <a:spLocks noGrp="1"/>
          </p:cNvSpPr>
          <p:nvPr>
            <p:ph type="title" idx="4294967295"/>
          </p:nvPr>
        </p:nvSpPr>
        <p:spPr>
          <a:xfrm>
            <a:off x="1731523" y="265386"/>
            <a:ext cx="7966953" cy="1143000"/>
          </a:xfrm>
          <a:noFill/>
          <a:ln>
            <a:solidFill>
              <a:schemeClr val="bg1"/>
            </a:solidFill>
          </a:ln>
        </p:spPr>
        <p:txBody>
          <a:bodyPr vert="horz" wrap="square" lIns="182880" tIns="182880" rIns="182880" bIns="182880" rtlCol="0" anchor="ctr">
            <a:normAutofit/>
          </a:bodyPr>
          <a:lstStyle/>
          <a:p>
            <a:r>
              <a:rPr lang="en-US" sz="2800" dirty="0">
                <a:solidFill>
                  <a:schemeClr val="bg1"/>
                </a:solidFill>
              </a:rPr>
              <a:t>Local safety and security committee</a:t>
            </a:r>
          </a:p>
        </p:txBody>
      </p:sp>
      <p:sp>
        <p:nvSpPr>
          <p:cNvPr id="4" name="Text Placeholder 3">
            <a:extLst>
              <a:ext uri="{FF2B5EF4-FFF2-40B4-BE49-F238E27FC236}">
                <a16:creationId xmlns="" xmlns:a16="http://schemas.microsoft.com/office/drawing/2014/main" id="{7C772277-5C41-4E77-B07E-E1043DFC3C41}"/>
              </a:ext>
            </a:extLst>
          </p:cNvPr>
          <p:cNvSpPr>
            <a:spLocks noGrp="1"/>
          </p:cNvSpPr>
          <p:nvPr>
            <p:ph type="body" sz="half" idx="4294967295"/>
          </p:nvPr>
        </p:nvSpPr>
        <p:spPr>
          <a:xfrm>
            <a:off x="761012" y="1638036"/>
            <a:ext cx="5581422" cy="5035814"/>
          </a:xfrm>
        </p:spPr>
        <p:txBody>
          <a:bodyPr vert="horz" lIns="91440" tIns="45720" rIns="91440" bIns="45720" rtlCol="0">
            <a:noAutofit/>
          </a:bodyPr>
          <a:lstStyle/>
          <a:p>
            <a:pPr marL="0" indent="0" algn="l">
              <a:buNone/>
            </a:pPr>
            <a:r>
              <a:rPr lang="en-US" sz="3200" dirty="0"/>
              <a:t>In addition to existing duties, committee must:</a:t>
            </a:r>
          </a:p>
          <a:p>
            <a:pPr marL="461963" indent="-461963" algn="l">
              <a:buFont typeface="Arial" panose="020B0604020202020204" pitchFamily="34" charset="0"/>
              <a:buChar char="•"/>
            </a:pPr>
            <a:r>
              <a:rPr lang="en-US" sz="2800" dirty="0">
                <a:solidFill>
                  <a:schemeClr val="bg1"/>
                </a:solidFill>
              </a:rPr>
              <a:t>Comply with the OMA</a:t>
            </a:r>
          </a:p>
          <a:p>
            <a:pPr marL="461963" indent="-461963" algn="l">
              <a:buFont typeface="Arial" panose="020B0604020202020204" pitchFamily="34" charset="0"/>
              <a:buChar char="•"/>
            </a:pPr>
            <a:r>
              <a:rPr lang="en-US" sz="2800" dirty="0">
                <a:solidFill>
                  <a:schemeClr val="bg1"/>
                </a:solidFill>
              </a:rPr>
              <a:t>Meet 3 times/year (each semester + summer)</a:t>
            </a:r>
          </a:p>
          <a:p>
            <a:pPr marL="461963" indent="-461963" algn="l">
              <a:buFont typeface="Arial" panose="020B0604020202020204" pitchFamily="34" charset="0"/>
              <a:buChar char="•"/>
            </a:pPr>
            <a:r>
              <a:rPr lang="en-US" dirty="0"/>
              <a:t>Recommend updates to </a:t>
            </a:r>
            <a:r>
              <a:rPr lang="en-US" dirty="0" err="1"/>
              <a:t>EOP</a:t>
            </a:r>
            <a:endParaRPr lang="en-US" dirty="0"/>
          </a:p>
          <a:p>
            <a:pPr marL="461963" indent="-461963" algn="l">
              <a:buFont typeface="Arial" panose="020B0604020202020204" pitchFamily="34" charset="0"/>
              <a:buChar char="•"/>
            </a:pPr>
            <a:r>
              <a:rPr lang="en-US" sz="2800" dirty="0">
                <a:solidFill>
                  <a:schemeClr val="bg1"/>
                </a:solidFill>
              </a:rPr>
              <a:t>Consult with law enforcement about increasing presence</a:t>
            </a:r>
          </a:p>
          <a:p>
            <a:pPr marL="0" indent="0" algn="l">
              <a:buNone/>
            </a:pPr>
            <a:endParaRPr lang="en-US" sz="2800" dirty="0">
              <a:solidFill>
                <a:schemeClr val="bg1"/>
              </a:solidFill>
            </a:endParaRPr>
          </a:p>
          <a:p>
            <a:pPr indent="-228600" algn="l">
              <a:buFont typeface="Arial" panose="020B0604020202020204" pitchFamily="34" charset="0"/>
              <a:buChar char="•"/>
            </a:pPr>
            <a:endParaRPr lang="en-US" sz="2800" dirty="0">
              <a:solidFill>
                <a:schemeClr val="bg1"/>
              </a:solidFill>
            </a:endParaRPr>
          </a:p>
        </p:txBody>
      </p:sp>
      <p:sp>
        <p:nvSpPr>
          <p:cNvPr id="16" name="Oval 15">
            <a:extLst>
              <a:ext uri="{FF2B5EF4-FFF2-40B4-BE49-F238E27FC236}">
                <a16:creationId xmlns="" xmlns:a16="http://schemas.microsoft.com/office/drawing/2014/main" id="{813F3548-F4BA-4CDE-BBBD-D9DE8A0859D1}"/>
              </a:ext>
            </a:extLst>
          </p:cNvPr>
          <p:cNvSpPr/>
          <p:nvPr/>
        </p:nvSpPr>
        <p:spPr>
          <a:xfrm>
            <a:off x="10441353" y="85969"/>
            <a:ext cx="1647226" cy="155206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SB 11</a:t>
            </a:r>
          </a:p>
        </p:txBody>
      </p:sp>
    </p:spTree>
    <p:extLst>
      <p:ext uri="{BB962C8B-B14F-4D97-AF65-F5344CB8AC3E}">
        <p14:creationId xmlns:p14="http://schemas.microsoft.com/office/powerpoint/2010/main" val="1171649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A3764AE-D7B7-4CB5-A0E1-2885E4598A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65DF9C0-0730-41DA-97C1-48AA4683F236}"/>
              </a:ext>
            </a:extLst>
          </p:cNvPr>
          <p:cNvSpPr>
            <a:spLocks noGrp="1"/>
          </p:cNvSpPr>
          <p:nvPr>
            <p:ph type="title"/>
          </p:nvPr>
        </p:nvSpPr>
        <p:spPr>
          <a:xfrm>
            <a:off x="537563" y="2099144"/>
            <a:ext cx="3610691" cy="2673194"/>
          </a:xfrm>
          <a:noFill/>
          <a:ln>
            <a:solidFill>
              <a:schemeClr val="tx1">
                <a:lumMod val="85000"/>
                <a:lumOff val="15000"/>
              </a:schemeClr>
            </a:solidFill>
          </a:ln>
        </p:spPr>
        <p:txBody>
          <a:bodyPr vert="horz" lIns="182880" tIns="182880" rIns="182880" bIns="182880" rtlCol="0" anchor="ctr">
            <a:normAutofit/>
          </a:bodyPr>
          <a:lstStyle/>
          <a:p>
            <a:r>
              <a:rPr lang="en-US" sz="2400" dirty="0">
                <a:solidFill>
                  <a:schemeClr val="tx1">
                    <a:lumMod val="95000"/>
                    <a:lumOff val="5000"/>
                  </a:schemeClr>
                </a:solidFill>
              </a:rPr>
              <a:t>Mandatory</a:t>
            </a:r>
            <a:br>
              <a:rPr lang="en-US" sz="2400" dirty="0">
                <a:solidFill>
                  <a:schemeClr val="tx1">
                    <a:lumMod val="95000"/>
                    <a:lumOff val="5000"/>
                  </a:schemeClr>
                </a:solidFill>
              </a:rPr>
            </a:br>
            <a:r>
              <a:rPr lang="en-US" sz="2400" dirty="0">
                <a:solidFill>
                  <a:schemeClr val="tx1">
                    <a:lumMod val="95000"/>
                    <a:lumOff val="5000"/>
                  </a:schemeClr>
                </a:solidFill>
              </a:rPr>
              <a:t>Drills</a:t>
            </a:r>
            <a:endParaRPr lang="en-US" sz="2400" kern="1200" cap="all" spc="200" baseline="0" dirty="0">
              <a:solidFill>
                <a:schemeClr val="tx1">
                  <a:lumMod val="95000"/>
                  <a:lumOff val="5000"/>
                </a:schemeClr>
              </a:solidFill>
              <a:latin typeface="+mj-lt"/>
              <a:ea typeface="+mj-ea"/>
              <a:cs typeface="+mj-cs"/>
            </a:endParaRPr>
          </a:p>
        </p:txBody>
      </p:sp>
      <p:sp useBgFill="1">
        <p:nvSpPr>
          <p:cNvPr id="11" name="Rectangle 10">
            <a:extLst>
              <a:ext uri="{FF2B5EF4-FFF2-40B4-BE49-F238E27FC236}">
                <a16:creationId xmlns="" xmlns:a16="http://schemas.microsoft.com/office/drawing/2014/main" id="{329C095C-3AB6-49D8-9436-3672566FEE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 xmlns:a16="http://schemas.microsoft.com/office/drawing/2014/main" id="{4FD925A8-C0DD-4926-8704-04A785F277B7}"/>
              </a:ext>
            </a:extLst>
          </p:cNvPr>
          <p:cNvSpPr>
            <a:spLocks noGrp="1"/>
          </p:cNvSpPr>
          <p:nvPr>
            <p:ph type="body" sz="half" idx="2"/>
          </p:nvPr>
        </p:nvSpPr>
        <p:spPr>
          <a:xfrm>
            <a:off x="5414495" y="1984288"/>
            <a:ext cx="6239942" cy="4747251"/>
          </a:xfrm>
        </p:spPr>
        <p:txBody>
          <a:bodyPr vert="horz" lIns="91440" tIns="45720" rIns="91440" bIns="45720" rtlCol="0" anchor="ctr">
            <a:normAutofit lnSpcReduction="10000"/>
          </a:bodyPr>
          <a:lstStyle/>
          <a:p>
            <a:pPr algn="l"/>
            <a:r>
              <a:rPr lang="en-US" sz="2400" dirty="0"/>
              <a:t>The commissioner (in consultation with the </a:t>
            </a:r>
            <a:r>
              <a:rPr lang="en-US" sz="2400" dirty="0" err="1"/>
              <a:t>TxSSC</a:t>
            </a:r>
            <a:r>
              <a:rPr lang="en-US" sz="2400" dirty="0"/>
              <a:t>) will adopt rules:</a:t>
            </a:r>
          </a:p>
          <a:p>
            <a:pPr marL="461963" indent="-461963" algn="l"/>
            <a:r>
              <a:rPr lang="en-US" sz="2400" dirty="0"/>
              <a:t>(1) 	providing </a:t>
            </a:r>
            <a:r>
              <a:rPr lang="en-US" sz="2400" dirty="0">
                <a:solidFill>
                  <a:srgbClr val="FFFF00"/>
                </a:solidFill>
              </a:rPr>
              <a:t>procedures for evacuating </a:t>
            </a:r>
            <a:r>
              <a:rPr lang="en-US" sz="2400" dirty="0"/>
              <a:t>and securing school property during an emergency; and</a:t>
            </a:r>
          </a:p>
          <a:p>
            <a:pPr marL="461963" indent="-461963" algn="l"/>
            <a:r>
              <a:rPr lang="en-US" sz="2400" dirty="0"/>
              <a:t>(2) 	designating the number of mandatory school drills to be conducted each semester of the school year, </a:t>
            </a:r>
            <a:r>
              <a:rPr lang="en-US" sz="2400" dirty="0">
                <a:solidFill>
                  <a:srgbClr val="FFFF00"/>
                </a:solidFill>
              </a:rPr>
              <a:t>not to exceed eight drills</a:t>
            </a:r>
            <a:r>
              <a:rPr lang="en-US" sz="2400" dirty="0"/>
              <a:t>, including designating the number of:</a:t>
            </a:r>
          </a:p>
          <a:p>
            <a:pPr marL="461963" indent="-461963" algn="l"/>
            <a:r>
              <a:rPr lang="en-US" sz="2400" dirty="0"/>
              <a:t>(A) evacuation </a:t>
            </a:r>
            <a:r>
              <a:rPr lang="en-US" sz="2400" dirty="0">
                <a:solidFill>
                  <a:srgbClr val="FFFF00"/>
                </a:solidFill>
              </a:rPr>
              <a:t>fire</a:t>
            </a:r>
            <a:r>
              <a:rPr lang="en-US" sz="2400" dirty="0"/>
              <a:t> exit drills; and</a:t>
            </a:r>
          </a:p>
          <a:p>
            <a:pPr marL="461963" indent="-461963" algn="l"/>
            <a:r>
              <a:rPr lang="en-US" sz="2400" dirty="0"/>
              <a:t>(B) </a:t>
            </a:r>
            <a:r>
              <a:rPr lang="en-US" sz="2400" dirty="0">
                <a:solidFill>
                  <a:srgbClr val="FFFF00"/>
                </a:solidFill>
              </a:rPr>
              <a:t>lockdown, lockout, shelter-in-place, and evacuation drills</a:t>
            </a:r>
            <a:r>
              <a:rPr lang="en-US" sz="2400" dirty="0"/>
              <a:t>.</a:t>
            </a:r>
          </a:p>
          <a:p>
            <a:pPr indent="-228600" algn="l">
              <a:buFont typeface="Arial" panose="020B0604020202020204" pitchFamily="34" charset="0"/>
              <a:buChar char="•"/>
            </a:pPr>
            <a:endParaRPr lang="en-US" dirty="0">
              <a:solidFill>
                <a:schemeClr val="tx1"/>
              </a:solidFill>
            </a:endParaRPr>
          </a:p>
        </p:txBody>
      </p:sp>
      <p:sp>
        <p:nvSpPr>
          <p:cNvPr id="3" name="Oval 2">
            <a:extLst>
              <a:ext uri="{FF2B5EF4-FFF2-40B4-BE49-F238E27FC236}">
                <a16:creationId xmlns="" xmlns:a16="http://schemas.microsoft.com/office/drawing/2014/main" id="{59796DB6-FB9D-4D70-8C4C-1DD4A2B8E1F4}"/>
              </a:ext>
            </a:extLst>
          </p:cNvPr>
          <p:cNvSpPr/>
          <p:nvPr/>
        </p:nvSpPr>
        <p:spPr>
          <a:xfrm>
            <a:off x="10243226" y="235635"/>
            <a:ext cx="1650760" cy="163191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SB 11</a:t>
            </a:r>
          </a:p>
        </p:txBody>
      </p:sp>
    </p:spTree>
    <p:extLst>
      <p:ext uri="{BB962C8B-B14F-4D97-AF65-F5344CB8AC3E}">
        <p14:creationId xmlns:p14="http://schemas.microsoft.com/office/powerpoint/2010/main" val="3459941847"/>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3">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E20883B9-6803-4018-8DE7-6420CD5B5CB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endParaRPr lang="en-US" sz="3000" kern="1200" cap="all" spc="200" baseline="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6B99DF76-ECDD-4BC7-B101-5A2F1FF6691F}"/>
              </a:ext>
            </a:extLst>
          </p:cNvPr>
          <p:cNvSpPr>
            <a:spLocks noGrp="1"/>
          </p:cNvSpPr>
          <p:nvPr>
            <p:ph type="body" sz="half" idx="2"/>
          </p:nvPr>
        </p:nvSpPr>
        <p:spPr>
          <a:xfrm>
            <a:off x="5554039" y="1361125"/>
            <a:ext cx="5320696" cy="4053840"/>
          </a:xfrm>
          <a:solidFill>
            <a:schemeClr val="accent2">
              <a:lumMod val="75000"/>
            </a:schemeClr>
          </a:solidFill>
        </p:spPr>
        <p:txBody>
          <a:bodyPr vert="horz" lIns="91440" tIns="45720" rIns="91440" bIns="45720" rtlCol="0" anchor="ctr">
            <a:normAutofit/>
          </a:bodyPr>
          <a:lstStyle/>
          <a:p>
            <a:r>
              <a:rPr lang="en-US" sz="6600" dirty="0">
                <a:solidFill>
                  <a:schemeClr val="bg1"/>
                </a:solidFill>
              </a:rPr>
              <a:t>Security</a:t>
            </a:r>
          </a:p>
          <a:p>
            <a:r>
              <a:rPr lang="en-US" sz="6600" dirty="0">
                <a:solidFill>
                  <a:schemeClr val="bg1"/>
                </a:solidFill>
              </a:rPr>
              <a:t>Personnel</a:t>
            </a:r>
          </a:p>
        </p:txBody>
      </p:sp>
      <p:graphicFrame>
        <p:nvGraphicFramePr>
          <p:cNvPr id="10" name="Diagram 9">
            <a:extLst>
              <a:ext uri="{FF2B5EF4-FFF2-40B4-BE49-F238E27FC236}">
                <a16:creationId xmlns="" xmlns:a16="http://schemas.microsoft.com/office/drawing/2014/main" id="{AF05D1EC-AA3B-4A61-9296-5CE11932A6C7}"/>
              </a:ext>
            </a:extLst>
          </p:cNvPr>
          <p:cNvGraphicFramePr/>
          <p:nvPr>
            <p:extLst>
              <p:ext uri="{D42A27DB-BD31-4B8C-83A1-F6EECF244321}">
                <p14:modId xmlns:p14="http://schemas.microsoft.com/office/powerpoint/2010/main" val="2791234726"/>
              </p:ext>
            </p:extLst>
          </p:nvPr>
        </p:nvGraphicFramePr>
        <p:xfrm>
          <a:off x="1221559" y="0"/>
          <a:ext cx="69211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053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CCA3E1-FD5E-47A5-980A-133F94F936D5}"/>
              </a:ext>
            </a:extLst>
          </p:cNvPr>
          <p:cNvSpPr>
            <a:spLocks noGrp="1"/>
          </p:cNvSpPr>
          <p:nvPr>
            <p:ph type="title"/>
          </p:nvPr>
        </p:nvSpPr>
        <p:spPr/>
        <p:txBody>
          <a:bodyPr/>
          <a:lstStyle/>
          <a:p>
            <a:r>
              <a:rPr lang="en-US" sz="2400" dirty="0"/>
              <a:t>Training for school Based Police</a:t>
            </a:r>
            <a:endParaRPr lang="en-US" dirty="0"/>
          </a:p>
        </p:txBody>
      </p:sp>
      <p:sp>
        <p:nvSpPr>
          <p:cNvPr id="4" name="Text Placeholder 3">
            <a:extLst>
              <a:ext uri="{FF2B5EF4-FFF2-40B4-BE49-F238E27FC236}">
                <a16:creationId xmlns="" xmlns:a16="http://schemas.microsoft.com/office/drawing/2014/main" id="{5C2FD05B-CC99-4A34-A8E4-0508B2001F68}"/>
              </a:ext>
            </a:extLst>
          </p:cNvPr>
          <p:cNvSpPr>
            <a:spLocks noGrp="1"/>
          </p:cNvSpPr>
          <p:nvPr>
            <p:ph idx="1"/>
          </p:nvPr>
        </p:nvSpPr>
        <p:spPr>
          <a:xfrm>
            <a:off x="2673531" y="2618994"/>
            <a:ext cx="7729728" cy="3101983"/>
          </a:xfrm>
        </p:spPr>
        <p:txBody>
          <a:bodyPr/>
          <a:lstStyle/>
          <a:p>
            <a:pPr lvl="0" indent="-228600" algn="l">
              <a:buFont typeface="Arial" panose="020B0604020202020204" pitchFamily="34" charset="0"/>
              <a:buChar char="•"/>
            </a:pPr>
            <a:r>
              <a:rPr lang="en-US" sz="3200" dirty="0"/>
              <a:t>Developed by TCOLE</a:t>
            </a:r>
          </a:p>
          <a:p>
            <a:pPr lvl="0" indent="-228600" algn="l">
              <a:buFont typeface="Arial" panose="020B0604020202020204" pitchFamily="34" charset="0"/>
              <a:buChar char="•"/>
            </a:pPr>
            <a:r>
              <a:rPr lang="en-US" sz="3200" dirty="0"/>
              <a:t>Focus is on interactions with school-age populations</a:t>
            </a:r>
          </a:p>
          <a:p>
            <a:pPr lvl="0" indent="-228600" algn="l">
              <a:buFont typeface="Arial" panose="020B0604020202020204" pitchFamily="34" charset="0"/>
              <a:buChar char="•"/>
            </a:pPr>
            <a:r>
              <a:rPr lang="en-US" sz="3200" dirty="0"/>
              <a:t>Required within 180 days (or Aug. 31, 2020)</a:t>
            </a:r>
          </a:p>
          <a:p>
            <a:pPr lvl="0" indent="-228600" algn="l">
              <a:buFont typeface="Arial" panose="020B0604020202020204" pitchFamily="34" charset="0"/>
              <a:buChar char="•"/>
            </a:pPr>
            <a:r>
              <a:rPr lang="en-US" sz="3200" dirty="0"/>
              <a:t>NOT required for SROs</a:t>
            </a:r>
          </a:p>
          <a:p>
            <a:pPr marL="0" indent="0">
              <a:buNone/>
            </a:pPr>
            <a:endParaRPr lang="en-US" dirty="0"/>
          </a:p>
        </p:txBody>
      </p:sp>
      <p:sp>
        <p:nvSpPr>
          <p:cNvPr id="5" name="Oval 4">
            <a:extLst>
              <a:ext uri="{FF2B5EF4-FFF2-40B4-BE49-F238E27FC236}">
                <a16:creationId xmlns="" xmlns:a16="http://schemas.microsoft.com/office/drawing/2014/main" id="{818169BC-C0D0-4026-B7CE-F70AFFCB9289}"/>
              </a:ext>
            </a:extLst>
          </p:cNvPr>
          <p:cNvSpPr/>
          <p:nvPr/>
        </p:nvSpPr>
        <p:spPr>
          <a:xfrm>
            <a:off x="10378545" y="94194"/>
            <a:ext cx="1657239" cy="1518119"/>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11</a:t>
            </a:r>
          </a:p>
        </p:txBody>
      </p:sp>
    </p:spTree>
    <p:extLst>
      <p:ext uri="{BB962C8B-B14F-4D97-AF65-F5344CB8AC3E}">
        <p14:creationId xmlns:p14="http://schemas.microsoft.com/office/powerpoint/2010/main" val="1897707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A0D06-A2B8-4DF1-80B1-045981A486FC}"/>
              </a:ext>
            </a:extLst>
          </p:cNvPr>
          <p:cNvSpPr>
            <a:spLocks noGrp="1"/>
          </p:cNvSpPr>
          <p:nvPr>
            <p:ph type="title"/>
          </p:nvPr>
        </p:nvSpPr>
        <p:spPr>
          <a:xfrm>
            <a:off x="6900672" y="400050"/>
            <a:ext cx="4486656" cy="1354759"/>
          </a:xfrm>
        </p:spPr>
        <p:txBody>
          <a:bodyPr vert="horz" lIns="182880" tIns="182880" rIns="182880" bIns="182880" rtlCol="0" anchor="ctr">
            <a:normAutofit/>
          </a:bodyPr>
          <a:lstStyle/>
          <a:p>
            <a:r>
              <a:rPr lang="en-US" sz="2400" dirty="0"/>
              <a:t>Limited role for all School Police</a:t>
            </a:r>
          </a:p>
        </p:txBody>
      </p:sp>
      <p:sp>
        <p:nvSpPr>
          <p:cNvPr id="4" name="Text Placeholder 3">
            <a:extLst>
              <a:ext uri="{FF2B5EF4-FFF2-40B4-BE49-F238E27FC236}">
                <a16:creationId xmlns="" xmlns:a16="http://schemas.microsoft.com/office/drawing/2014/main" id="{7C772277-5C41-4E77-B07E-E1043DFC3C41}"/>
              </a:ext>
            </a:extLst>
          </p:cNvPr>
          <p:cNvSpPr>
            <a:spLocks noGrp="1"/>
          </p:cNvSpPr>
          <p:nvPr>
            <p:ph type="body" sz="half" idx="2"/>
          </p:nvPr>
        </p:nvSpPr>
        <p:spPr>
          <a:xfrm>
            <a:off x="6900672" y="1943101"/>
            <a:ext cx="4486656" cy="3952844"/>
          </a:xfrm>
        </p:spPr>
        <p:txBody>
          <a:bodyPr vert="horz" lIns="91440" tIns="45720" rIns="91440" bIns="45720" rtlCol="0">
            <a:noAutofit/>
          </a:bodyPr>
          <a:lstStyle/>
          <a:p>
            <a:pPr marL="461963" lvl="0" indent="-461963" algn="l">
              <a:buFont typeface="Arial" panose="020B0604020202020204" pitchFamily="34" charset="0"/>
              <a:buChar char="•"/>
            </a:pPr>
            <a:r>
              <a:rPr lang="en-US" sz="2400" dirty="0">
                <a:solidFill>
                  <a:schemeClr val="tx1">
                    <a:lumMod val="85000"/>
                    <a:lumOff val="15000"/>
                  </a:schemeClr>
                </a:solidFill>
              </a:rPr>
              <a:t>Board must set law enforcement duties</a:t>
            </a:r>
          </a:p>
          <a:p>
            <a:pPr marL="461963" lvl="0" indent="-461963" algn="l">
              <a:buFont typeface="Arial" panose="020B0604020202020204" pitchFamily="34" charset="0"/>
              <a:buChar char="•"/>
            </a:pPr>
            <a:r>
              <a:rPr lang="en-US" sz="2400" dirty="0">
                <a:solidFill>
                  <a:schemeClr val="tx1">
                    <a:lumMod val="85000"/>
                    <a:lumOff val="15000"/>
                  </a:schemeClr>
                </a:solidFill>
              </a:rPr>
              <a:t>Must be in all relevant documents, including MOU, district improvement plan, and SCOC</a:t>
            </a:r>
          </a:p>
          <a:p>
            <a:pPr marL="461963" lvl="0" indent="-461963" algn="l">
              <a:buFont typeface="Arial" panose="020B0604020202020204" pitchFamily="34" charset="0"/>
              <a:buChar char="•"/>
            </a:pPr>
            <a:r>
              <a:rPr lang="en-US" sz="2400" dirty="0">
                <a:solidFill>
                  <a:schemeClr val="tx1">
                    <a:lumMod val="85000"/>
                    <a:lumOff val="15000"/>
                  </a:schemeClr>
                </a:solidFill>
              </a:rPr>
              <a:t>Must be limited to law enforcement role of protecting safety and property</a:t>
            </a:r>
          </a:p>
          <a:p>
            <a:pPr marL="461963" lvl="0" indent="-461963" algn="l">
              <a:buFont typeface="Arial" panose="020B0604020202020204" pitchFamily="34" charset="0"/>
              <a:buChar char="•"/>
            </a:pPr>
            <a:r>
              <a:rPr lang="en-US" sz="2400" dirty="0">
                <a:solidFill>
                  <a:schemeClr val="tx1">
                    <a:lumMod val="85000"/>
                    <a:lumOff val="15000"/>
                  </a:schemeClr>
                </a:solidFill>
              </a:rPr>
              <a:t>Must not include routine student discipline or administrative tasks</a:t>
            </a:r>
          </a:p>
        </p:txBody>
      </p:sp>
      <p:sp>
        <p:nvSpPr>
          <p:cNvPr id="9" name="Oval 8">
            <a:extLst>
              <a:ext uri="{FF2B5EF4-FFF2-40B4-BE49-F238E27FC236}">
                <a16:creationId xmlns="" xmlns:a16="http://schemas.microsoft.com/office/drawing/2014/main" id="{70DA7F70-0281-48CD-AE8A-758ECEE02CD7}"/>
              </a:ext>
            </a:extLst>
          </p:cNvPr>
          <p:cNvSpPr/>
          <p:nvPr/>
        </p:nvSpPr>
        <p:spPr>
          <a:xfrm>
            <a:off x="4022818" y="202742"/>
            <a:ext cx="1647226" cy="1552067"/>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1707</a:t>
            </a:r>
          </a:p>
        </p:txBody>
      </p:sp>
    </p:spTree>
    <p:extLst>
      <p:ext uri="{BB962C8B-B14F-4D97-AF65-F5344CB8AC3E}">
        <p14:creationId xmlns:p14="http://schemas.microsoft.com/office/powerpoint/2010/main" val="877068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 xmlns:a16="http://schemas.microsoft.com/office/drawing/2014/main" id="{DA91AD48-907D-4F99-8179-3105748D8D76}"/>
              </a:ext>
            </a:extLst>
          </p:cNvPr>
          <p:cNvSpPr>
            <a:spLocks noGrp="1"/>
          </p:cNvSpPr>
          <p:nvPr>
            <p:ph sz="half" idx="2"/>
          </p:nvPr>
        </p:nvSpPr>
        <p:spPr>
          <a:xfrm>
            <a:off x="2819399" y="2918103"/>
            <a:ext cx="4143375" cy="3307599"/>
          </a:xfrm>
        </p:spPr>
        <p:txBody>
          <a:bodyPr>
            <a:normAutofit/>
          </a:bodyPr>
          <a:lstStyle/>
          <a:p>
            <a:pPr marL="0" indent="0">
              <a:buNone/>
            </a:pPr>
            <a:r>
              <a:rPr lang="en-US" sz="3600" dirty="0"/>
              <a:t>No more cap on number per campus </a:t>
            </a:r>
          </a:p>
        </p:txBody>
      </p:sp>
      <p:sp>
        <p:nvSpPr>
          <p:cNvPr id="5" name="Title 4">
            <a:extLst>
              <a:ext uri="{FF2B5EF4-FFF2-40B4-BE49-F238E27FC236}">
                <a16:creationId xmlns="" xmlns:a16="http://schemas.microsoft.com/office/drawing/2014/main" id="{0A549360-9241-4577-B5E1-9FE26B9103D9}"/>
              </a:ext>
            </a:extLst>
          </p:cNvPr>
          <p:cNvSpPr>
            <a:spLocks noGrp="1"/>
          </p:cNvSpPr>
          <p:nvPr>
            <p:ph type="title"/>
          </p:nvPr>
        </p:nvSpPr>
        <p:spPr/>
        <p:txBody>
          <a:bodyPr/>
          <a:lstStyle/>
          <a:p>
            <a:r>
              <a:rPr lang="en-US" dirty="0"/>
              <a:t>School Marshals</a:t>
            </a:r>
          </a:p>
        </p:txBody>
      </p:sp>
      <p:sp>
        <p:nvSpPr>
          <p:cNvPr id="9" name="Oval 8">
            <a:extLst>
              <a:ext uri="{FF2B5EF4-FFF2-40B4-BE49-F238E27FC236}">
                <a16:creationId xmlns="" xmlns:a16="http://schemas.microsoft.com/office/drawing/2014/main" id="{640C6285-CB15-401B-BEA6-37D6CB43779C}"/>
              </a:ext>
            </a:extLst>
          </p:cNvPr>
          <p:cNvSpPr/>
          <p:nvPr/>
        </p:nvSpPr>
        <p:spPr>
          <a:xfrm>
            <a:off x="10211288" y="188658"/>
            <a:ext cx="1647226" cy="1552067"/>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000000"/>
                </a:solidFill>
                <a:latin typeface="Gill Sans MT" panose="020B0502020104020203"/>
              </a:rPr>
              <a:t>HB 1387</a:t>
            </a:r>
            <a:endPar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endParaRPr>
          </a:p>
        </p:txBody>
      </p:sp>
      <p:sp>
        <p:nvSpPr>
          <p:cNvPr id="2" name="Content Placeholder 1"/>
          <p:cNvSpPr>
            <a:spLocks noGrp="1"/>
          </p:cNvSpPr>
          <p:nvPr>
            <p:ph sz="quarter" idx="4"/>
          </p:nvPr>
        </p:nvSpPr>
        <p:spPr/>
        <p:txBody>
          <a:bodyPr/>
          <a:lstStyle/>
          <a:p>
            <a:endParaRPr lang="en-US"/>
          </a:p>
        </p:txBody>
      </p:sp>
    </p:spTree>
    <p:extLst>
      <p:ext uri="{BB962C8B-B14F-4D97-AF65-F5344CB8AC3E}">
        <p14:creationId xmlns:p14="http://schemas.microsoft.com/office/powerpoint/2010/main" val="5879656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 xmlns:a16="http://schemas.microsoft.com/office/drawing/2014/main" id="{2AEFFFF2-9EB4-4B6C-B9F8-2BA3EF89A2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useBgFill="1">
        <p:nvSpPr>
          <p:cNvPr id="18" name="Rectangle 13">
            <a:extLst>
              <a:ext uri="{FF2B5EF4-FFF2-40B4-BE49-F238E27FC236}">
                <a16:creationId xmlns="" xmlns:a16="http://schemas.microsoft.com/office/drawing/2014/main" id="{0D65299F-028F-4AFC-B46A-8DB33E20F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6" name="Oval 15">
            <a:extLst>
              <a:ext uri="{FF2B5EF4-FFF2-40B4-BE49-F238E27FC236}">
                <a16:creationId xmlns="" xmlns:a16="http://schemas.microsoft.com/office/drawing/2014/main" id="{BAC87F6E-526A-49B5-995D-42DB656594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5" name="Title 4">
            <a:extLst>
              <a:ext uri="{FF2B5EF4-FFF2-40B4-BE49-F238E27FC236}">
                <a16:creationId xmlns="" xmlns:a16="http://schemas.microsoft.com/office/drawing/2014/main" id="{E20883B9-6803-4018-8DE7-6420CD5B5CBB}"/>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endParaRPr lang="en-US" sz="3000" kern="1200" cap="all" spc="200" baseline="0" dirty="0">
              <a:solidFill>
                <a:srgbClr val="FFFFFF"/>
              </a:solidFill>
              <a:latin typeface="+mj-lt"/>
              <a:ea typeface="+mj-ea"/>
              <a:cs typeface="+mj-cs"/>
            </a:endParaRPr>
          </a:p>
        </p:txBody>
      </p:sp>
      <p:sp>
        <p:nvSpPr>
          <p:cNvPr id="7" name="Text Placeholder 6">
            <a:extLst>
              <a:ext uri="{FF2B5EF4-FFF2-40B4-BE49-F238E27FC236}">
                <a16:creationId xmlns="" xmlns:a16="http://schemas.microsoft.com/office/drawing/2014/main" id="{6B99DF76-ECDD-4BC7-B101-5A2F1FF6691F}"/>
              </a:ext>
            </a:extLst>
          </p:cNvPr>
          <p:cNvSpPr>
            <a:spLocks noGrp="1"/>
          </p:cNvSpPr>
          <p:nvPr>
            <p:ph type="body" sz="half" idx="2"/>
          </p:nvPr>
        </p:nvSpPr>
        <p:spPr>
          <a:xfrm>
            <a:off x="5554039" y="1361125"/>
            <a:ext cx="5320696" cy="4053840"/>
          </a:xfrm>
          <a:solidFill>
            <a:schemeClr val="accent2">
              <a:lumMod val="75000"/>
            </a:schemeClr>
          </a:solidFill>
        </p:spPr>
        <p:txBody>
          <a:bodyPr vert="horz" lIns="91440" tIns="45720" rIns="91440" bIns="45720" rtlCol="0" anchor="ctr">
            <a:normAutofit/>
          </a:bodyPr>
          <a:lstStyle/>
          <a:p>
            <a:r>
              <a:rPr lang="en-US" sz="6600" dirty="0">
                <a:solidFill>
                  <a:schemeClr val="bg1"/>
                </a:solidFill>
              </a:rPr>
              <a:t>Special Education</a:t>
            </a:r>
          </a:p>
        </p:txBody>
      </p:sp>
      <p:graphicFrame>
        <p:nvGraphicFramePr>
          <p:cNvPr id="10" name="Diagram 9">
            <a:extLst>
              <a:ext uri="{FF2B5EF4-FFF2-40B4-BE49-F238E27FC236}">
                <a16:creationId xmlns="" xmlns:a16="http://schemas.microsoft.com/office/drawing/2014/main" id="{AF05D1EC-AA3B-4A61-9296-5CE11932A6C7}"/>
              </a:ext>
            </a:extLst>
          </p:cNvPr>
          <p:cNvGraphicFramePr/>
          <p:nvPr>
            <p:extLst>
              <p:ext uri="{D42A27DB-BD31-4B8C-83A1-F6EECF244321}">
                <p14:modId xmlns:p14="http://schemas.microsoft.com/office/powerpoint/2010/main" val="3553451564"/>
              </p:ext>
            </p:extLst>
          </p:nvPr>
        </p:nvGraphicFramePr>
        <p:xfrm>
          <a:off x="1221559" y="0"/>
          <a:ext cx="692110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4837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8998C-DAFB-4251-8EBB-2CB265E6B24A}"/>
              </a:ext>
            </a:extLst>
          </p:cNvPr>
          <p:cNvSpPr>
            <a:spLocks noGrp="1"/>
          </p:cNvSpPr>
          <p:nvPr>
            <p:ph type="title"/>
          </p:nvPr>
        </p:nvSpPr>
        <p:spPr>
          <a:xfrm>
            <a:off x="1688567" y="918587"/>
            <a:ext cx="8020050" cy="1188720"/>
          </a:xfrm>
        </p:spPr>
        <p:txBody>
          <a:bodyPr/>
          <a:lstStyle/>
          <a:p>
            <a:r>
              <a:rPr lang="en-US" dirty="0"/>
              <a:t>When is assessment required?</a:t>
            </a:r>
          </a:p>
        </p:txBody>
      </p:sp>
      <p:sp>
        <p:nvSpPr>
          <p:cNvPr id="6" name="Content Placeholder 5">
            <a:extLst>
              <a:ext uri="{FF2B5EF4-FFF2-40B4-BE49-F238E27FC236}">
                <a16:creationId xmlns="" xmlns:a16="http://schemas.microsoft.com/office/drawing/2014/main" id="{FFBF7A47-C47B-4490-8CE1-42D8256D8B00}"/>
              </a:ext>
            </a:extLst>
          </p:cNvPr>
          <p:cNvSpPr>
            <a:spLocks noGrp="1"/>
          </p:cNvSpPr>
          <p:nvPr>
            <p:ph sz="half" idx="1"/>
          </p:nvPr>
        </p:nvSpPr>
        <p:spPr>
          <a:xfrm>
            <a:off x="1688567" y="2276272"/>
            <a:ext cx="8020050" cy="3463754"/>
          </a:xfrm>
        </p:spPr>
        <p:txBody>
          <a:bodyPr>
            <a:normAutofit fontScale="77500" lnSpcReduction="20000"/>
          </a:bodyPr>
          <a:lstStyle/>
          <a:p>
            <a:pPr marL="0" lvl="0" indent="0">
              <a:buClr>
                <a:srgbClr val="9BAFB5"/>
              </a:buClr>
              <a:buNone/>
            </a:pPr>
            <a:r>
              <a:rPr lang="en-US" sz="3000" dirty="0">
                <a:solidFill>
                  <a:srgbClr val="FFFF00"/>
                </a:solidFill>
              </a:rPr>
              <a:t>Harmful, threatening, or violent behavior</a:t>
            </a:r>
            <a:r>
              <a:rPr lang="en-US" sz="3000" dirty="0">
                <a:solidFill>
                  <a:srgbClr val="FFFFFF"/>
                </a:solidFill>
              </a:rPr>
              <a:t> includes behaviors, such as verbal threats, threats of self harm, bullying, cyberbullying, fighting, the use or possession of a weapon, sexual assault, sexual harassment, dating violence, stalking, or assault, by a student that could result in:</a:t>
            </a:r>
          </a:p>
          <a:p>
            <a:pPr marL="514350" lvl="0" indent="-514350">
              <a:buClr>
                <a:srgbClr val="9BAFB5"/>
              </a:buClr>
              <a:buAutoNum type="alphaUcParenBoth"/>
            </a:pPr>
            <a:r>
              <a:rPr lang="en-US" sz="3000" dirty="0">
                <a:solidFill>
                  <a:srgbClr val="FFFFFF"/>
                </a:solidFill>
              </a:rPr>
              <a:t>specific interventions, including mental health or behavioral supports;</a:t>
            </a:r>
          </a:p>
          <a:p>
            <a:pPr marL="514350" lvl="0" indent="-514350">
              <a:buClr>
                <a:srgbClr val="9BAFB5"/>
              </a:buClr>
              <a:buAutoNum type="alphaUcParenBoth"/>
            </a:pPr>
            <a:r>
              <a:rPr lang="en-US" sz="3000" dirty="0">
                <a:solidFill>
                  <a:srgbClr val="FFFFFF"/>
                </a:solidFill>
              </a:rPr>
              <a:t>in-school suspension;</a:t>
            </a:r>
          </a:p>
          <a:p>
            <a:pPr marL="514350" lvl="0" indent="-514350">
              <a:buClr>
                <a:srgbClr val="9BAFB5"/>
              </a:buClr>
              <a:buAutoNum type="alphaUcParenBoth"/>
            </a:pPr>
            <a:r>
              <a:rPr lang="en-US" sz="3000" dirty="0">
                <a:solidFill>
                  <a:srgbClr val="FFFFFF"/>
                </a:solidFill>
              </a:rPr>
              <a:t>out-of-school suspension; or</a:t>
            </a:r>
          </a:p>
          <a:p>
            <a:pPr marL="514350" lvl="0" indent="-514350">
              <a:buClr>
                <a:srgbClr val="9BAFB5"/>
              </a:buClr>
              <a:buAutoNum type="alphaUcParenBoth"/>
            </a:pPr>
            <a:r>
              <a:rPr lang="en-US" sz="3000" dirty="0">
                <a:solidFill>
                  <a:srgbClr val="FFFFFF"/>
                </a:solidFill>
              </a:rPr>
              <a:t>the student's expulsion or removal to DAEP or JJAEP</a:t>
            </a:r>
            <a:endParaRPr lang="en-US" dirty="0"/>
          </a:p>
        </p:txBody>
      </p:sp>
      <p:pic>
        <p:nvPicPr>
          <p:cNvPr id="3" name="Picture 2">
            <a:extLst>
              <a:ext uri="{FF2B5EF4-FFF2-40B4-BE49-F238E27FC236}">
                <a16:creationId xmlns="" xmlns:a16="http://schemas.microsoft.com/office/drawing/2014/main" id="{1E1C6F52-392F-4C4A-A348-D008509C6879}"/>
              </a:ext>
            </a:extLst>
          </p:cNvPr>
          <p:cNvPicPr>
            <a:picLocks noChangeAspect="1"/>
          </p:cNvPicPr>
          <p:nvPr/>
        </p:nvPicPr>
        <p:blipFill>
          <a:blip r:embed="rId2"/>
          <a:stretch>
            <a:fillRect/>
          </a:stretch>
        </p:blipFill>
        <p:spPr>
          <a:xfrm>
            <a:off x="10334983" y="138231"/>
            <a:ext cx="1658256" cy="1560711"/>
          </a:xfrm>
          <a:prstGeom prst="rect">
            <a:avLst/>
          </a:prstGeom>
        </p:spPr>
      </p:pic>
    </p:spTree>
    <p:extLst>
      <p:ext uri="{BB962C8B-B14F-4D97-AF65-F5344CB8AC3E}">
        <p14:creationId xmlns:p14="http://schemas.microsoft.com/office/powerpoint/2010/main" val="3346580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CCA3E1-FD5E-47A5-980A-133F94F936D5}"/>
              </a:ext>
            </a:extLst>
          </p:cNvPr>
          <p:cNvSpPr>
            <a:spLocks noGrp="1"/>
          </p:cNvSpPr>
          <p:nvPr>
            <p:ph type="title"/>
          </p:nvPr>
        </p:nvSpPr>
        <p:spPr/>
        <p:txBody>
          <a:bodyPr/>
          <a:lstStyle/>
          <a:p>
            <a:r>
              <a:rPr lang="en-US" sz="2400" dirty="0"/>
              <a:t>Required parental notice</a:t>
            </a:r>
            <a:endParaRPr lang="en-US" dirty="0"/>
          </a:p>
        </p:txBody>
      </p:sp>
      <p:sp>
        <p:nvSpPr>
          <p:cNvPr id="4" name="Text Placeholder 3">
            <a:extLst>
              <a:ext uri="{FF2B5EF4-FFF2-40B4-BE49-F238E27FC236}">
                <a16:creationId xmlns="" xmlns:a16="http://schemas.microsoft.com/office/drawing/2014/main" id="{5C2FD05B-CC99-4A34-A8E4-0508B2001F68}"/>
              </a:ext>
            </a:extLst>
          </p:cNvPr>
          <p:cNvSpPr>
            <a:spLocks noGrp="1"/>
          </p:cNvSpPr>
          <p:nvPr>
            <p:ph idx="1"/>
          </p:nvPr>
        </p:nvSpPr>
        <p:spPr>
          <a:xfrm>
            <a:off x="1203648" y="2618994"/>
            <a:ext cx="9713167" cy="3101983"/>
          </a:xfrm>
        </p:spPr>
        <p:txBody>
          <a:bodyPr>
            <a:normAutofit lnSpcReduction="10000"/>
          </a:bodyPr>
          <a:lstStyle/>
          <a:p>
            <a:pPr lvl="0" indent="-228600" algn="l">
              <a:buFont typeface="Arial" panose="020B0604020202020204" pitchFamily="34" charset="0"/>
              <a:buChar char="•"/>
            </a:pPr>
            <a:r>
              <a:rPr lang="en-US" sz="3200" dirty="0"/>
              <a:t>Developed by TEA</a:t>
            </a:r>
          </a:p>
          <a:p>
            <a:pPr lvl="0" indent="-228600" algn="l">
              <a:buFont typeface="Arial" panose="020B0604020202020204" pitchFamily="34" charset="0"/>
              <a:buChar char="•"/>
            </a:pPr>
            <a:r>
              <a:rPr lang="en-US" sz="3200" dirty="0"/>
              <a:t>Notify parent of student with dyslexia or related disorder of </a:t>
            </a:r>
            <a:r>
              <a:rPr lang="en-US" sz="3200" dirty="0" err="1"/>
              <a:t>TSLAC</a:t>
            </a:r>
            <a:r>
              <a:rPr lang="en-US" sz="3200" dirty="0"/>
              <a:t> audiobook program</a:t>
            </a:r>
          </a:p>
          <a:p>
            <a:pPr lvl="0"/>
            <a:r>
              <a:rPr lang="en-US" sz="3200" dirty="0"/>
              <a:t>Notify parents of all students of change in </a:t>
            </a:r>
            <a:r>
              <a:rPr lang="en-US" sz="3200" dirty="0" err="1"/>
              <a:t>PBMAS</a:t>
            </a:r>
            <a:r>
              <a:rPr lang="en-US" sz="3200" dirty="0"/>
              <a:t> reporting in 2016-17; provide information about referrals and evaluations</a:t>
            </a:r>
          </a:p>
          <a:p>
            <a:pPr marL="0" indent="0">
              <a:buNone/>
            </a:pPr>
            <a:endParaRPr lang="en-US" dirty="0"/>
          </a:p>
        </p:txBody>
      </p:sp>
      <p:sp>
        <p:nvSpPr>
          <p:cNvPr id="5" name="Oval 4">
            <a:extLst>
              <a:ext uri="{FF2B5EF4-FFF2-40B4-BE49-F238E27FC236}">
                <a16:creationId xmlns="" xmlns:a16="http://schemas.microsoft.com/office/drawing/2014/main" id="{818169BC-C0D0-4026-B7CE-F70AFFCB9289}"/>
              </a:ext>
            </a:extLst>
          </p:cNvPr>
          <p:cNvSpPr/>
          <p:nvPr/>
        </p:nvSpPr>
        <p:spPr>
          <a:xfrm>
            <a:off x="10378545" y="94194"/>
            <a:ext cx="1657239" cy="1518119"/>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a:t>
            </a:r>
            <a:r>
              <a:rPr lang="en-US" sz="2400" b="1" kern="0" dirty="0">
                <a:solidFill>
                  <a:srgbClr val="000000"/>
                </a:solidFill>
                <a:latin typeface="Gill Sans MT" panose="020B0502020104020203"/>
              </a:rPr>
              <a:t>2075</a:t>
            </a:r>
            <a:endPar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endParaRPr>
          </a:p>
        </p:txBody>
      </p:sp>
      <p:sp>
        <p:nvSpPr>
          <p:cNvPr id="6" name="Oval 5">
            <a:extLst>
              <a:ext uri="{FF2B5EF4-FFF2-40B4-BE49-F238E27FC236}">
                <a16:creationId xmlns="" xmlns:a16="http://schemas.microsoft.com/office/drawing/2014/main" id="{5E00B3D8-747F-4848-A1EA-D62AD8D4B2B3}"/>
              </a:ext>
            </a:extLst>
          </p:cNvPr>
          <p:cNvSpPr/>
          <p:nvPr/>
        </p:nvSpPr>
        <p:spPr>
          <a:xfrm>
            <a:off x="99066" y="40933"/>
            <a:ext cx="1657239" cy="1518119"/>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a:t>
            </a:r>
            <a:r>
              <a:rPr lang="en-US" sz="2400" b="1" kern="0" dirty="0">
                <a:solidFill>
                  <a:srgbClr val="000000"/>
                </a:solidFill>
                <a:latin typeface="Gill Sans MT" panose="020B0502020104020203"/>
              </a:rPr>
              <a:t>139</a:t>
            </a:r>
            <a:endPar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8192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F6E37F-B99E-477D-8ED1-0E542A747290}"/>
              </a:ext>
            </a:extLst>
          </p:cNvPr>
          <p:cNvSpPr>
            <a:spLocks noGrp="1"/>
          </p:cNvSpPr>
          <p:nvPr>
            <p:ph type="title"/>
          </p:nvPr>
        </p:nvSpPr>
        <p:spPr>
          <a:xfrm>
            <a:off x="765449" y="1963131"/>
            <a:ext cx="4494998" cy="1134640"/>
          </a:xfrm>
        </p:spPr>
        <p:txBody>
          <a:bodyPr/>
          <a:lstStyle/>
          <a:p>
            <a:r>
              <a:rPr lang="en-US" dirty="0"/>
              <a:t>Hemp </a:t>
            </a:r>
          </a:p>
        </p:txBody>
      </p:sp>
      <p:sp>
        <p:nvSpPr>
          <p:cNvPr id="8" name="Oval 7">
            <a:extLst>
              <a:ext uri="{FF2B5EF4-FFF2-40B4-BE49-F238E27FC236}">
                <a16:creationId xmlns="" xmlns:a16="http://schemas.microsoft.com/office/drawing/2014/main" id="{0FAD47CB-ED5D-4652-B389-611C293C78F0}"/>
              </a:ext>
            </a:extLst>
          </p:cNvPr>
          <p:cNvSpPr/>
          <p:nvPr/>
        </p:nvSpPr>
        <p:spPr>
          <a:xfrm>
            <a:off x="10418723" y="146142"/>
            <a:ext cx="1657239" cy="1518119"/>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HB 1325 &amp; 3703</a:t>
            </a:r>
          </a:p>
        </p:txBody>
      </p:sp>
      <p:sp>
        <p:nvSpPr>
          <p:cNvPr id="10" name="Text Placeholder 3">
            <a:extLst>
              <a:ext uri="{FF2B5EF4-FFF2-40B4-BE49-F238E27FC236}">
                <a16:creationId xmlns="" xmlns:a16="http://schemas.microsoft.com/office/drawing/2014/main" id="{35073E19-4FC1-4B35-A52A-5A4F7A73CF95}"/>
              </a:ext>
            </a:extLst>
          </p:cNvPr>
          <p:cNvSpPr>
            <a:spLocks noGrp="1"/>
          </p:cNvSpPr>
          <p:nvPr>
            <p:ph type="body" sz="half" idx="2"/>
          </p:nvPr>
        </p:nvSpPr>
        <p:spPr>
          <a:xfrm>
            <a:off x="1089724" y="3275053"/>
            <a:ext cx="4303370" cy="3321689"/>
          </a:xfrm>
        </p:spPr>
        <p:txBody>
          <a:bodyPr>
            <a:normAutofit/>
          </a:bodyPr>
          <a:lstStyle/>
          <a:p>
            <a:pPr marL="285750" indent="-285750" algn="l">
              <a:buClrTx/>
              <a:buFont typeface="Arial" panose="020B0604020202020204" pitchFamily="34" charset="0"/>
              <a:buChar char="•"/>
            </a:pPr>
            <a:r>
              <a:rPr lang="en-US" sz="2000" dirty="0">
                <a:solidFill>
                  <a:schemeClr val="tx1">
                    <a:lumMod val="85000"/>
                    <a:lumOff val="15000"/>
                  </a:schemeClr>
                </a:solidFill>
              </a:rPr>
              <a:t>Hemp and hemp-derived products like CBD oil legalized as long as they contain less than .3% THC</a:t>
            </a:r>
          </a:p>
          <a:p>
            <a:pPr marL="285750" indent="-285750" algn="l">
              <a:buClrTx/>
              <a:buFont typeface="Arial" panose="020B0604020202020204" pitchFamily="34" charset="0"/>
              <a:buChar char="•"/>
            </a:pPr>
            <a:r>
              <a:rPr lang="en-US" sz="2000" dirty="0">
                <a:solidFill>
                  <a:schemeClr val="tx1">
                    <a:lumMod val="85000"/>
                    <a:lumOff val="15000"/>
                  </a:schemeClr>
                </a:solidFill>
              </a:rPr>
              <a:t>Texas Compassionate Use Act expanded to new conditions (seizure disorder, MS, spasticity, ALS, </a:t>
            </a:r>
            <a:r>
              <a:rPr lang="en-US" sz="2000" b="1" dirty="0">
                <a:solidFill>
                  <a:schemeClr val="tx1">
                    <a:lumMod val="85000"/>
                    <a:lumOff val="15000"/>
                  </a:schemeClr>
                </a:solidFill>
              </a:rPr>
              <a:t>autism, </a:t>
            </a:r>
            <a:r>
              <a:rPr lang="en-US" sz="2000" dirty="0">
                <a:solidFill>
                  <a:schemeClr val="tx1">
                    <a:lumMod val="85000"/>
                    <a:lumOff val="15000"/>
                  </a:schemeClr>
                </a:solidFill>
              </a:rPr>
              <a:t>terminal cancer, incurable neurodegenerative disease)</a:t>
            </a:r>
          </a:p>
          <a:p>
            <a:pPr algn="l"/>
            <a:endParaRPr lang="en-US" sz="1600" dirty="0"/>
          </a:p>
        </p:txBody>
      </p:sp>
    </p:spTree>
    <p:extLst>
      <p:ext uri="{BB962C8B-B14F-4D97-AF65-F5344CB8AC3E}">
        <p14:creationId xmlns:p14="http://schemas.microsoft.com/office/powerpoint/2010/main" val="1936053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4852" b="9270"/>
          <a:stretch/>
        </p:blipFill>
        <p:spPr>
          <a:xfrm>
            <a:off x="17" y="8"/>
            <a:ext cx="12191983" cy="6857992"/>
          </a:xfrm>
          <a:prstGeom prst="rect">
            <a:avLst/>
          </a:prstGeom>
        </p:spPr>
      </p:pic>
      <p:sp>
        <p:nvSpPr>
          <p:cNvPr id="5" name="TextBox 4"/>
          <p:cNvSpPr txBox="1"/>
          <p:nvPr/>
        </p:nvSpPr>
        <p:spPr>
          <a:xfrm>
            <a:off x="6841066" y="6227106"/>
            <a:ext cx="4893735" cy="276564"/>
          </a:xfrm>
          <a:prstGeom prst="rect">
            <a:avLst/>
          </a:prstGeom>
          <a:noFill/>
        </p:spPr>
        <p:txBody>
          <a:bodyPr wrap="square" lIns="108852" tIns="54426" rIns="108852" bIns="54426" rtlCol="0">
            <a:spAutoFit/>
          </a:bodyPr>
          <a:lstStyle/>
          <a:p>
            <a:pPr algn="r">
              <a:spcAft>
                <a:spcPts val="500"/>
              </a:spcAft>
            </a:pPr>
            <a:r>
              <a:rPr lang="en-US" sz="1083" dirty="0">
                <a:solidFill>
                  <a:srgbClr val="042454"/>
                </a:solidFill>
                <a:cs typeface="Arial Unicode MS"/>
              </a:rPr>
              <a:t>© 2019 Texas Association of School Boards, Inc. All rights reserved.</a:t>
            </a:r>
          </a:p>
        </p:txBody>
      </p:sp>
    </p:spTree>
    <p:extLst>
      <p:ext uri="{BB962C8B-B14F-4D97-AF65-F5344CB8AC3E}">
        <p14:creationId xmlns:p14="http://schemas.microsoft.com/office/powerpoint/2010/main" val="3734735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41595" y="601338"/>
            <a:ext cx="9218613" cy="849211"/>
          </a:xfrm>
        </p:spPr>
        <p:txBody>
          <a:bodyPr/>
          <a:lstStyle/>
          <a:p>
            <a:r>
              <a:rPr lang="en-US" dirty="0"/>
              <a:t>Thank you! Questions?</a:t>
            </a:r>
          </a:p>
        </p:txBody>
      </p:sp>
      <p:grpSp>
        <p:nvGrpSpPr>
          <p:cNvPr id="7" name="Group 6">
            <a:extLst>
              <a:ext uri="{FF2B5EF4-FFF2-40B4-BE49-F238E27FC236}">
                <a16:creationId xmlns="" xmlns:a16="http://schemas.microsoft.com/office/drawing/2014/main" id="{B2024CFD-2DB4-4647-9FF0-A00BE2CAD85A}"/>
              </a:ext>
            </a:extLst>
          </p:cNvPr>
          <p:cNvGrpSpPr/>
          <p:nvPr/>
        </p:nvGrpSpPr>
        <p:grpSpPr>
          <a:xfrm>
            <a:off x="1357909" y="1987609"/>
            <a:ext cx="8664508" cy="4357687"/>
            <a:chOff x="960363" y="1052550"/>
            <a:chExt cx="10397410" cy="5229224"/>
          </a:xfrm>
        </p:grpSpPr>
        <p:sp>
          <p:nvSpPr>
            <p:cNvPr id="8" name="TextBox 7">
              <a:extLst>
                <a:ext uri="{FF2B5EF4-FFF2-40B4-BE49-F238E27FC236}">
                  <a16:creationId xmlns="" xmlns:a16="http://schemas.microsoft.com/office/drawing/2014/main" id="{B5F1C968-EEFF-4483-A1F6-03BE0DB306EC}"/>
                </a:ext>
              </a:extLst>
            </p:cNvPr>
            <p:cNvSpPr txBox="1"/>
            <p:nvPr/>
          </p:nvSpPr>
          <p:spPr>
            <a:xfrm>
              <a:off x="960363" y="3220130"/>
              <a:ext cx="2262617" cy="726506"/>
            </a:xfrm>
            <a:prstGeom prst="rect">
              <a:avLst/>
            </a:prstGeom>
            <a:noFill/>
          </p:spPr>
          <p:txBody>
            <a:bodyPr wrap="square" rtlCol="0">
              <a:spAutoFit/>
            </a:bodyPr>
            <a:lstStyle/>
            <a:p>
              <a:pPr algn="ctr"/>
              <a:r>
                <a:rPr lang="en-US" sz="1667" dirty="0">
                  <a:solidFill>
                    <a:schemeClr val="bg1"/>
                  </a:solidFill>
                  <a:latin typeface="Arial" panose="020B0604020202020204" pitchFamily="34" charset="0"/>
                  <a:cs typeface="Arial" panose="020B0604020202020204" pitchFamily="34" charset="0"/>
                </a:rPr>
                <a:t>Follow us </a:t>
              </a:r>
              <a:r>
                <a:rPr lang="en-US" sz="1667" dirty="0">
                  <a:solidFill>
                    <a:schemeClr val="bg1"/>
                  </a:solidFill>
                </a:rPr>
                <a:t>@</a:t>
              </a:r>
              <a:r>
                <a:rPr lang="en-US" sz="1667" dirty="0">
                  <a:solidFill>
                    <a:schemeClr val="bg1"/>
                  </a:solidFill>
                  <a:latin typeface="Arial" panose="020B0604020202020204" pitchFamily="34" charset="0"/>
                  <a:cs typeface="Arial" panose="020B0604020202020204" pitchFamily="34" charset="0"/>
                </a:rPr>
                <a:t>tasblegal</a:t>
              </a:r>
            </a:p>
          </p:txBody>
        </p:sp>
        <p:sp>
          <p:nvSpPr>
            <p:cNvPr id="9" name="TextBox 8">
              <a:extLst>
                <a:ext uri="{FF2B5EF4-FFF2-40B4-BE49-F238E27FC236}">
                  <a16:creationId xmlns="" xmlns:a16="http://schemas.microsoft.com/office/drawing/2014/main" id="{EB688A60-CB16-4F9A-9E7D-C9403643640F}"/>
                </a:ext>
              </a:extLst>
            </p:cNvPr>
            <p:cNvSpPr txBox="1"/>
            <p:nvPr/>
          </p:nvSpPr>
          <p:spPr>
            <a:xfrm>
              <a:off x="3429400" y="2430728"/>
              <a:ext cx="5068794" cy="726506"/>
            </a:xfrm>
            <a:prstGeom prst="rect">
              <a:avLst/>
            </a:prstGeom>
            <a:noFill/>
          </p:spPr>
          <p:txBody>
            <a:bodyPr wrap="square" rtlCol="0">
              <a:spAutoFit/>
            </a:bodyPr>
            <a:lstStyle/>
            <a:p>
              <a:pPr algn="ctr"/>
              <a:r>
                <a:rPr lang="en-US" sz="1667" dirty="0">
                  <a:solidFill>
                    <a:schemeClr val="bg1"/>
                  </a:solidFill>
                  <a:latin typeface="Arial" panose="020B0604020202020204" pitchFamily="34" charset="0"/>
                  <a:cs typeface="Arial" panose="020B0604020202020204" pitchFamily="34" charset="0"/>
                </a:rPr>
                <a:t>Call the Legal Line at </a:t>
              </a:r>
            </a:p>
            <a:p>
              <a:pPr algn="ctr"/>
              <a:r>
                <a:rPr lang="en-US" sz="1667" dirty="0">
                  <a:solidFill>
                    <a:schemeClr val="bg1"/>
                  </a:solidFill>
                  <a:latin typeface="Arial" panose="020B0604020202020204" pitchFamily="34" charset="0"/>
                  <a:cs typeface="Arial" panose="020B0604020202020204" pitchFamily="34" charset="0"/>
                </a:rPr>
                <a:t>800.580.5345</a:t>
              </a:r>
            </a:p>
          </p:txBody>
        </p:sp>
        <p:sp>
          <p:nvSpPr>
            <p:cNvPr id="10" name="TextBox 9">
              <a:extLst>
                <a:ext uri="{FF2B5EF4-FFF2-40B4-BE49-F238E27FC236}">
                  <a16:creationId xmlns="" xmlns:a16="http://schemas.microsoft.com/office/drawing/2014/main" id="{991C10FE-DCF2-444A-AB44-955B5DD27A37}"/>
                </a:ext>
              </a:extLst>
            </p:cNvPr>
            <p:cNvSpPr txBox="1"/>
            <p:nvPr/>
          </p:nvSpPr>
          <p:spPr>
            <a:xfrm>
              <a:off x="8714097" y="3186870"/>
              <a:ext cx="2643676" cy="1034360"/>
            </a:xfrm>
            <a:prstGeom prst="rect">
              <a:avLst/>
            </a:prstGeom>
            <a:noFill/>
          </p:spPr>
          <p:txBody>
            <a:bodyPr wrap="square" rtlCol="0">
              <a:spAutoFit/>
            </a:bodyPr>
            <a:lstStyle/>
            <a:p>
              <a:pPr algn="ctr"/>
              <a:r>
                <a:rPr lang="en-US" sz="1667" dirty="0">
                  <a:solidFill>
                    <a:schemeClr val="bg1"/>
                  </a:solidFill>
                  <a:latin typeface="Arial" panose="020B0604020202020204" pitchFamily="34" charset="0"/>
                  <a:cs typeface="Arial" panose="020B0604020202020204" pitchFamily="34" charset="0"/>
                </a:rPr>
                <a:t>Look for answers on eSource or your TASB resources</a:t>
              </a:r>
            </a:p>
          </p:txBody>
        </p:sp>
        <p:sp>
          <p:nvSpPr>
            <p:cNvPr id="12" name="TextBox 11">
              <a:extLst>
                <a:ext uri="{FF2B5EF4-FFF2-40B4-BE49-F238E27FC236}">
                  <a16:creationId xmlns="" xmlns:a16="http://schemas.microsoft.com/office/drawing/2014/main" id="{D8CCF674-3C18-4172-9B05-E330227EDD0C}"/>
                </a:ext>
              </a:extLst>
            </p:cNvPr>
            <p:cNvSpPr txBox="1"/>
            <p:nvPr/>
          </p:nvSpPr>
          <p:spPr>
            <a:xfrm>
              <a:off x="3417379" y="4173647"/>
              <a:ext cx="5068794" cy="726506"/>
            </a:xfrm>
            <a:prstGeom prst="rect">
              <a:avLst/>
            </a:prstGeom>
            <a:noFill/>
          </p:spPr>
          <p:txBody>
            <a:bodyPr wrap="square" rtlCol="0">
              <a:spAutoFit/>
            </a:bodyPr>
            <a:lstStyle/>
            <a:p>
              <a:pPr algn="ctr"/>
              <a:r>
                <a:rPr lang="en-US" sz="1667" dirty="0">
                  <a:solidFill>
                    <a:schemeClr val="bg1"/>
                  </a:solidFill>
                  <a:latin typeface="Arial" panose="020B0604020202020204" pitchFamily="34" charset="0"/>
                  <a:cs typeface="Arial" panose="020B0604020202020204" pitchFamily="34" charset="0"/>
                </a:rPr>
                <a:t>Email us at </a:t>
              </a:r>
            </a:p>
            <a:p>
              <a:pPr algn="ctr"/>
              <a:r>
                <a:rPr lang="en-US" sz="1667" dirty="0">
                  <a:solidFill>
                    <a:schemeClr val="bg1"/>
                  </a:solidFill>
                  <a:latin typeface="Arial" panose="020B0604020202020204" pitchFamily="34" charset="0"/>
                  <a:cs typeface="Arial" panose="020B0604020202020204" pitchFamily="34" charset="0"/>
                </a:rPr>
                <a:t>legal@tasb.org</a:t>
              </a:r>
            </a:p>
          </p:txBody>
        </p:sp>
        <p:sp>
          <p:nvSpPr>
            <p:cNvPr id="13" name="Freeform 7">
              <a:extLst>
                <a:ext uri="{FF2B5EF4-FFF2-40B4-BE49-F238E27FC236}">
                  <a16:creationId xmlns="" xmlns:a16="http://schemas.microsoft.com/office/drawing/2014/main" id="{02A8034F-2745-47C6-B9E1-D95C77356A19}"/>
                </a:ext>
              </a:extLst>
            </p:cNvPr>
            <p:cNvSpPr>
              <a:spLocks/>
            </p:cNvSpPr>
            <p:nvPr/>
          </p:nvSpPr>
          <p:spPr bwMode="auto">
            <a:xfrm>
              <a:off x="6876727" y="2608300"/>
              <a:ext cx="1517650" cy="2978150"/>
            </a:xfrm>
            <a:custGeom>
              <a:avLst/>
              <a:gdLst>
                <a:gd name="T0" fmla="*/ 127 w 405"/>
                <a:gd name="T1" fmla="*/ 790 h 794"/>
                <a:gd name="T2" fmla="*/ 64 w 405"/>
                <a:gd name="T3" fmla="*/ 792 h 794"/>
                <a:gd name="T4" fmla="*/ 0 w 405"/>
                <a:gd name="T5" fmla="*/ 794 h 794"/>
                <a:gd name="T6" fmla="*/ 31 w 405"/>
                <a:gd name="T7" fmla="*/ 737 h 794"/>
                <a:gd name="T8" fmla="*/ 60 w 405"/>
                <a:gd name="T9" fmla="*/ 682 h 794"/>
                <a:gd name="T10" fmla="*/ 75 w 405"/>
                <a:gd name="T11" fmla="*/ 706 h 794"/>
                <a:gd name="T12" fmla="*/ 194 w 405"/>
                <a:gd name="T13" fmla="*/ 35 h 794"/>
                <a:gd name="T14" fmla="*/ 250 w 405"/>
                <a:gd name="T15" fmla="*/ 65 h 794"/>
                <a:gd name="T16" fmla="*/ 248 w 405"/>
                <a:gd name="T17" fmla="*/ 0 h 794"/>
                <a:gd name="T18" fmla="*/ 248 w 405"/>
                <a:gd name="T19" fmla="*/ 1 h 794"/>
                <a:gd name="T20" fmla="*/ 109 w 405"/>
                <a:gd name="T21" fmla="*/ 760 h 794"/>
                <a:gd name="T22" fmla="*/ 127 w 405"/>
                <a:gd name="T23" fmla="*/ 79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5" h="794">
                  <a:moveTo>
                    <a:pt x="127" y="790"/>
                  </a:moveTo>
                  <a:cubicBezTo>
                    <a:pt x="64" y="792"/>
                    <a:pt x="64" y="792"/>
                    <a:pt x="64" y="792"/>
                  </a:cubicBezTo>
                  <a:cubicBezTo>
                    <a:pt x="0" y="794"/>
                    <a:pt x="0" y="794"/>
                    <a:pt x="0" y="794"/>
                  </a:cubicBezTo>
                  <a:cubicBezTo>
                    <a:pt x="31" y="737"/>
                    <a:pt x="31" y="737"/>
                    <a:pt x="31" y="737"/>
                  </a:cubicBezTo>
                  <a:cubicBezTo>
                    <a:pt x="60" y="682"/>
                    <a:pt x="60" y="682"/>
                    <a:pt x="60" y="682"/>
                  </a:cubicBezTo>
                  <a:cubicBezTo>
                    <a:pt x="75" y="706"/>
                    <a:pt x="75" y="706"/>
                    <a:pt x="75" y="706"/>
                  </a:cubicBezTo>
                  <a:cubicBezTo>
                    <a:pt x="277" y="547"/>
                    <a:pt x="332" y="258"/>
                    <a:pt x="194" y="35"/>
                  </a:cubicBezTo>
                  <a:cubicBezTo>
                    <a:pt x="250" y="65"/>
                    <a:pt x="250" y="65"/>
                    <a:pt x="250" y="65"/>
                  </a:cubicBezTo>
                  <a:cubicBezTo>
                    <a:pt x="248" y="0"/>
                    <a:pt x="248" y="0"/>
                    <a:pt x="248" y="0"/>
                  </a:cubicBezTo>
                  <a:cubicBezTo>
                    <a:pt x="248" y="1"/>
                    <a:pt x="248" y="1"/>
                    <a:pt x="248" y="1"/>
                  </a:cubicBezTo>
                  <a:cubicBezTo>
                    <a:pt x="405" y="254"/>
                    <a:pt x="340" y="583"/>
                    <a:pt x="109" y="760"/>
                  </a:cubicBezTo>
                  <a:lnTo>
                    <a:pt x="127" y="790"/>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7000"/>
                </a:srgbClr>
              </a:outerShdw>
            </a:effectLst>
          </p:spPr>
          <p:txBody>
            <a:bodyPr lIns="68437" tIns="34218" rIns="68437" bIns="34218" anchor="ctr"/>
            <a:lstStyle/>
            <a:p>
              <a:pPr algn="ctr" defTabSz="678630" eaLnBrk="0" fontAlgn="base" hangingPunct="0">
                <a:lnSpc>
                  <a:spcPct val="90000"/>
                </a:lnSpc>
                <a:spcBef>
                  <a:spcPct val="0"/>
                </a:spcBef>
                <a:spcAft>
                  <a:spcPct val="0"/>
                </a:spcAft>
                <a:defRPr/>
              </a:pPr>
              <a:endParaRPr lang="en-US" sz="1500" kern="0" dirty="0">
                <a:solidFill>
                  <a:srgbClr val="000000"/>
                </a:solidFill>
                <a:latin typeface="Arial"/>
              </a:endParaRPr>
            </a:p>
          </p:txBody>
        </p:sp>
        <p:sp>
          <p:nvSpPr>
            <p:cNvPr id="14" name="Freeform 8">
              <a:extLst>
                <a:ext uri="{FF2B5EF4-FFF2-40B4-BE49-F238E27FC236}">
                  <a16:creationId xmlns="" xmlns:a16="http://schemas.microsoft.com/office/drawing/2014/main" id="{609976E0-4009-4AF5-A89F-9DFA64EFA0A9}"/>
                </a:ext>
              </a:extLst>
            </p:cNvPr>
            <p:cNvSpPr>
              <a:spLocks/>
            </p:cNvSpPr>
            <p:nvPr/>
          </p:nvSpPr>
          <p:spPr bwMode="auto">
            <a:xfrm>
              <a:off x="4135114" y="4633950"/>
              <a:ext cx="2981325" cy="1541463"/>
            </a:xfrm>
            <a:custGeom>
              <a:avLst/>
              <a:gdLst>
                <a:gd name="T0" fmla="*/ 791 w 795"/>
                <a:gd name="T1" fmla="*/ 254 h 411"/>
                <a:gd name="T2" fmla="*/ 29 w 795"/>
                <a:gd name="T3" fmla="*/ 111 h 411"/>
                <a:gd name="T4" fmla="*/ 4 w 795"/>
                <a:gd name="T5" fmla="*/ 127 h 411"/>
                <a:gd name="T6" fmla="*/ 2 w 795"/>
                <a:gd name="T7" fmla="*/ 72 h 411"/>
                <a:gd name="T8" fmla="*/ 0 w 795"/>
                <a:gd name="T9" fmla="*/ 0 h 411"/>
                <a:gd name="T10" fmla="*/ 50 w 795"/>
                <a:gd name="T11" fmla="*/ 27 h 411"/>
                <a:gd name="T12" fmla="*/ 112 w 795"/>
                <a:gd name="T13" fmla="*/ 61 h 411"/>
                <a:gd name="T14" fmla="*/ 84 w 795"/>
                <a:gd name="T15" fmla="*/ 78 h 411"/>
                <a:gd name="T16" fmla="*/ 758 w 795"/>
                <a:gd name="T17" fmla="*/ 199 h 411"/>
                <a:gd name="T18" fmla="*/ 762 w 795"/>
                <a:gd name="T19" fmla="*/ 197 h 411"/>
                <a:gd name="T20" fmla="*/ 731 w 795"/>
                <a:gd name="T21" fmla="*/ 254 h 411"/>
                <a:gd name="T22" fmla="*/ 795 w 795"/>
                <a:gd name="T23" fmla="*/ 252 h 411"/>
                <a:gd name="T24" fmla="*/ 791 w 795"/>
                <a:gd name="T25" fmla="*/ 25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5" h="411">
                  <a:moveTo>
                    <a:pt x="791" y="254"/>
                  </a:moveTo>
                  <a:cubicBezTo>
                    <a:pt x="537" y="411"/>
                    <a:pt x="206" y="345"/>
                    <a:pt x="29" y="111"/>
                  </a:cubicBezTo>
                  <a:cubicBezTo>
                    <a:pt x="4" y="127"/>
                    <a:pt x="4" y="127"/>
                    <a:pt x="4" y="127"/>
                  </a:cubicBezTo>
                  <a:cubicBezTo>
                    <a:pt x="2" y="72"/>
                    <a:pt x="2" y="72"/>
                    <a:pt x="2" y="72"/>
                  </a:cubicBezTo>
                  <a:cubicBezTo>
                    <a:pt x="0" y="0"/>
                    <a:pt x="0" y="0"/>
                    <a:pt x="0" y="0"/>
                  </a:cubicBezTo>
                  <a:cubicBezTo>
                    <a:pt x="50" y="27"/>
                    <a:pt x="50" y="27"/>
                    <a:pt x="50" y="27"/>
                  </a:cubicBezTo>
                  <a:cubicBezTo>
                    <a:pt x="112" y="61"/>
                    <a:pt x="112" y="61"/>
                    <a:pt x="112" y="61"/>
                  </a:cubicBezTo>
                  <a:cubicBezTo>
                    <a:pt x="84" y="78"/>
                    <a:pt x="84" y="78"/>
                    <a:pt x="84" y="78"/>
                  </a:cubicBezTo>
                  <a:cubicBezTo>
                    <a:pt x="242" y="282"/>
                    <a:pt x="533" y="338"/>
                    <a:pt x="758" y="199"/>
                  </a:cubicBezTo>
                  <a:cubicBezTo>
                    <a:pt x="759" y="199"/>
                    <a:pt x="760" y="198"/>
                    <a:pt x="762" y="197"/>
                  </a:cubicBezTo>
                  <a:cubicBezTo>
                    <a:pt x="731" y="254"/>
                    <a:pt x="731" y="254"/>
                    <a:pt x="731" y="254"/>
                  </a:cubicBezTo>
                  <a:cubicBezTo>
                    <a:pt x="795" y="252"/>
                    <a:pt x="795" y="252"/>
                    <a:pt x="795" y="252"/>
                  </a:cubicBezTo>
                  <a:cubicBezTo>
                    <a:pt x="794" y="252"/>
                    <a:pt x="793" y="253"/>
                    <a:pt x="791" y="254"/>
                  </a:cubicBez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7000"/>
                </a:srgbClr>
              </a:outerShdw>
            </a:effectLst>
          </p:spPr>
          <p:txBody>
            <a:bodyPr lIns="68437" tIns="34218" rIns="68437" bIns="34218" anchor="ctr"/>
            <a:lstStyle/>
            <a:p>
              <a:pPr algn="ctr" defTabSz="678630" eaLnBrk="0" fontAlgn="base" hangingPunct="0">
                <a:lnSpc>
                  <a:spcPct val="90000"/>
                </a:lnSpc>
                <a:spcBef>
                  <a:spcPct val="0"/>
                </a:spcBef>
                <a:spcAft>
                  <a:spcPct val="0"/>
                </a:spcAft>
                <a:defRPr/>
              </a:pPr>
              <a:endParaRPr lang="en-US" sz="1500" kern="0" dirty="0">
                <a:solidFill>
                  <a:srgbClr val="000000"/>
                </a:solidFill>
                <a:latin typeface="Arial"/>
              </a:endParaRPr>
            </a:p>
          </p:txBody>
        </p:sp>
        <p:sp>
          <p:nvSpPr>
            <p:cNvPr id="15" name="Freeform 8">
              <a:extLst>
                <a:ext uri="{FF2B5EF4-FFF2-40B4-BE49-F238E27FC236}">
                  <a16:creationId xmlns="" xmlns:a16="http://schemas.microsoft.com/office/drawing/2014/main" id="{DF358E86-40A1-4023-AFEF-A9A2C64B242B}"/>
                </a:ext>
              </a:extLst>
            </p:cNvPr>
            <p:cNvSpPr>
              <a:spLocks/>
            </p:cNvSpPr>
            <p:nvPr/>
          </p:nvSpPr>
          <p:spPr bwMode="auto">
            <a:xfrm>
              <a:off x="4135114" y="4633950"/>
              <a:ext cx="2981325" cy="1541463"/>
            </a:xfrm>
            <a:custGeom>
              <a:avLst/>
              <a:gdLst>
                <a:gd name="T0" fmla="*/ 2966325 w 795"/>
                <a:gd name="T1" fmla="*/ 952632 h 411"/>
                <a:gd name="T2" fmla="*/ 108753 w 795"/>
                <a:gd name="T3" fmla="*/ 416308 h 411"/>
                <a:gd name="T4" fmla="*/ 15000 w 795"/>
                <a:gd name="T5" fmla="*/ 476316 h 411"/>
                <a:gd name="T6" fmla="*/ 7500 w 795"/>
                <a:gd name="T7" fmla="*/ 270037 h 411"/>
                <a:gd name="T8" fmla="*/ 0 w 795"/>
                <a:gd name="T9" fmla="*/ 0 h 411"/>
                <a:gd name="T10" fmla="*/ 187505 w 795"/>
                <a:gd name="T11" fmla="*/ 101264 h 411"/>
                <a:gd name="T12" fmla="*/ 420011 w 795"/>
                <a:gd name="T13" fmla="*/ 228782 h 411"/>
                <a:gd name="T14" fmla="*/ 315008 w 795"/>
                <a:gd name="T15" fmla="*/ 292540 h 411"/>
                <a:gd name="T16" fmla="*/ 2842572 w 795"/>
                <a:gd name="T17" fmla="*/ 746353 h 411"/>
                <a:gd name="T18" fmla="*/ 2857572 w 795"/>
                <a:gd name="T19" fmla="*/ 738852 h 411"/>
                <a:gd name="T20" fmla="*/ 2741319 w 795"/>
                <a:gd name="T21" fmla="*/ 952632 h 411"/>
                <a:gd name="T22" fmla="*/ 2981325 w 795"/>
                <a:gd name="T23" fmla="*/ 945131 h 411"/>
                <a:gd name="T24" fmla="*/ 2966325 w 795"/>
                <a:gd name="T25" fmla="*/ 952632 h 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5" h="411">
                  <a:moveTo>
                    <a:pt x="791" y="254"/>
                  </a:moveTo>
                  <a:cubicBezTo>
                    <a:pt x="537" y="411"/>
                    <a:pt x="206" y="345"/>
                    <a:pt x="29" y="111"/>
                  </a:cubicBezTo>
                  <a:cubicBezTo>
                    <a:pt x="4" y="127"/>
                    <a:pt x="4" y="127"/>
                    <a:pt x="4" y="127"/>
                  </a:cubicBezTo>
                  <a:cubicBezTo>
                    <a:pt x="2" y="72"/>
                    <a:pt x="2" y="72"/>
                    <a:pt x="2" y="72"/>
                  </a:cubicBezTo>
                  <a:cubicBezTo>
                    <a:pt x="0" y="0"/>
                    <a:pt x="0" y="0"/>
                    <a:pt x="0" y="0"/>
                  </a:cubicBezTo>
                  <a:cubicBezTo>
                    <a:pt x="50" y="27"/>
                    <a:pt x="50" y="27"/>
                    <a:pt x="50" y="27"/>
                  </a:cubicBezTo>
                  <a:cubicBezTo>
                    <a:pt x="112" y="61"/>
                    <a:pt x="112" y="61"/>
                    <a:pt x="112" y="61"/>
                  </a:cubicBezTo>
                  <a:cubicBezTo>
                    <a:pt x="84" y="78"/>
                    <a:pt x="84" y="78"/>
                    <a:pt x="84" y="78"/>
                  </a:cubicBezTo>
                  <a:cubicBezTo>
                    <a:pt x="242" y="282"/>
                    <a:pt x="533" y="338"/>
                    <a:pt x="758" y="199"/>
                  </a:cubicBezTo>
                  <a:cubicBezTo>
                    <a:pt x="759" y="199"/>
                    <a:pt x="760" y="198"/>
                    <a:pt x="762" y="197"/>
                  </a:cubicBezTo>
                  <a:cubicBezTo>
                    <a:pt x="731" y="254"/>
                    <a:pt x="731" y="254"/>
                    <a:pt x="731" y="254"/>
                  </a:cubicBezTo>
                  <a:cubicBezTo>
                    <a:pt x="795" y="252"/>
                    <a:pt x="795" y="252"/>
                    <a:pt x="795" y="252"/>
                  </a:cubicBezTo>
                  <a:cubicBezTo>
                    <a:pt x="794" y="252"/>
                    <a:pt x="793" y="253"/>
                    <a:pt x="791" y="254"/>
                  </a:cubicBezTo>
                  <a:close/>
                </a:path>
              </a:pathLst>
            </a:custGeom>
            <a:solidFill>
              <a:srgbClr val="777777"/>
            </a:solidFill>
            <a:ln w="9525" cap="flat" cmpd="sng" algn="ctr">
              <a:solidFill>
                <a:srgbClr val="606060"/>
              </a:solidFill>
              <a:prstDash val="solid"/>
              <a:round/>
              <a:headEnd type="none" w="med" len="med"/>
              <a:tailEnd type="none" w="med" len="med"/>
            </a:ln>
          </p:spPr>
          <p:txBody>
            <a:bodyPr lIns="68437" tIns="34218" rIns="68437" bIns="34218" anchor="ctr"/>
            <a:lstStyle/>
            <a:p>
              <a:pPr eaLnBrk="0" fontAlgn="base" hangingPunct="0">
                <a:spcBef>
                  <a:spcPct val="0"/>
                </a:spcBef>
                <a:spcAft>
                  <a:spcPct val="0"/>
                </a:spcAft>
              </a:pPr>
              <a:endParaRPr lang="en-US" sz="1500" dirty="0">
                <a:solidFill>
                  <a:srgbClr val="000000"/>
                </a:solidFill>
                <a:latin typeface="Arial" panose="020B0604020202020204" pitchFamily="34" charset="0"/>
              </a:endParaRPr>
            </a:p>
          </p:txBody>
        </p:sp>
        <p:sp>
          <p:nvSpPr>
            <p:cNvPr id="16" name="Freeform 6">
              <a:extLst>
                <a:ext uri="{FF2B5EF4-FFF2-40B4-BE49-F238E27FC236}">
                  <a16:creationId xmlns="" xmlns:a16="http://schemas.microsoft.com/office/drawing/2014/main" id="{129828F2-27AD-4DB7-87A5-12E81A2336FD}"/>
                </a:ext>
              </a:extLst>
            </p:cNvPr>
            <p:cNvSpPr>
              <a:spLocks/>
            </p:cNvSpPr>
            <p:nvPr/>
          </p:nvSpPr>
          <p:spPr bwMode="auto">
            <a:xfrm>
              <a:off x="4844727" y="1319250"/>
              <a:ext cx="2968625" cy="1533525"/>
            </a:xfrm>
            <a:custGeom>
              <a:avLst/>
              <a:gdLst>
                <a:gd name="T0" fmla="*/ 792 w 792"/>
                <a:gd name="T1" fmla="*/ 409 h 409"/>
                <a:gd name="T2" fmla="*/ 736 w 792"/>
                <a:gd name="T3" fmla="*/ 379 h 409"/>
                <a:gd name="T4" fmla="*/ 680 w 792"/>
                <a:gd name="T5" fmla="*/ 348 h 409"/>
                <a:gd name="T6" fmla="*/ 705 w 792"/>
                <a:gd name="T7" fmla="*/ 333 h 409"/>
                <a:gd name="T8" fmla="*/ 34 w 792"/>
                <a:gd name="T9" fmla="*/ 209 h 409"/>
                <a:gd name="T10" fmla="*/ 64 w 792"/>
                <a:gd name="T11" fmla="*/ 153 h 409"/>
                <a:gd name="T12" fmla="*/ 0 w 792"/>
                <a:gd name="T13" fmla="*/ 155 h 409"/>
                <a:gd name="T14" fmla="*/ 759 w 792"/>
                <a:gd name="T15" fmla="*/ 299 h 409"/>
                <a:gd name="T16" fmla="*/ 788 w 792"/>
                <a:gd name="T17" fmla="*/ 282 h 409"/>
                <a:gd name="T18" fmla="*/ 790 w 792"/>
                <a:gd name="T19" fmla="*/ 344 h 409"/>
                <a:gd name="T20" fmla="*/ 792 w 792"/>
                <a:gd name="T21"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409">
                  <a:moveTo>
                    <a:pt x="792" y="409"/>
                  </a:moveTo>
                  <a:cubicBezTo>
                    <a:pt x="736" y="379"/>
                    <a:pt x="736" y="379"/>
                    <a:pt x="736" y="379"/>
                  </a:cubicBezTo>
                  <a:cubicBezTo>
                    <a:pt x="680" y="348"/>
                    <a:pt x="680" y="348"/>
                    <a:pt x="680" y="348"/>
                  </a:cubicBezTo>
                  <a:cubicBezTo>
                    <a:pt x="705" y="333"/>
                    <a:pt x="705" y="333"/>
                    <a:pt x="705" y="333"/>
                  </a:cubicBezTo>
                  <a:cubicBezTo>
                    <a:pt x="547" y="130"/>
                    <a:pt x="258" y="73"/>
                    <a:pt x="34" y="209"/>
                  </a:cubicBezTo>
                  <a:cubicBezTo>
                    <a:pt x="64" y="153"/>
                    <a:pt x="64" y="153"/>
                    <a:pt x="64" y="153"/>
                  </a:cubicBezTo>
                  <a:cubicBezTo>
                    <a:pt x="0" y="155"/>
                    <a:pt x="0" y="155"/>
                    <a:pt x="0" y="155"/>
                  </a:cubicBezTo>
                  <a:cubicBezTo>
                    <a:pt x="255" y="0"/>
                    <a:pt x="583" y="66"/>
                    <a:pt x="759" y="299"/>
                  </a:cubicBezTo>
                  <a:cubicBezTo>
                    <a:pt x="788" y="282"/>
                    <a:pt x="788" y="282"/>
                    <a:pt x="788" y="282"/>
                  </a:cubicBezTo>
                  <a:cubicBezTo>
                    <a:pt x="790" y="344"/>
                    <a:pt x="790" y="344"/>
                    <a:pt x="790" y="344"/>
                  </a:cubicBezTo>
                  <a:lnTo>
                    <a:pt x="792" y="409"/>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rgbClr val="000000">
                  <a:alpha val="27000"/>
                </a:srgbClr>
              </a:outerShdw>
            </a:effectLst>
          </p:spPr>
          <p:txBody>
            <a:bodyPr lIns="68437" tIns="34218" rIns="68437" bIns="34218" anchor="ctr"/>
            <a:lstStyle/>
            <a:p>
              <a:pPr algn="ctr" defTabSz="678630" eaLnBrk="0" fontAlgn="base" hangingPunct="0">
                <a:lnSpc>
                  <a:spcPct val="90000"/>
                </a:lnSpc>
                <a:spcBef>
                  <a:spcPct val="0"/>
                </a:spcBef>
                <a:spcAft>
                  <a:spcPct val="0"/>
                </a:spcAft>
                <a:defRPr/>
              </a:pPr>
              <a:endParaRPr lang="en-US" sz="1500" kern="0" dirty="0">
                <a:solidFill>
                  <a:srgbClr val="000000"/>
                </a:solidFill>
                <a:latin typeface="Arial"/>
              </a:endParaRPr>
            </a:p>
          </p:txBody>
        </p:sp>
        <p:sp>
          <p:nvSpPr>
            <p:cNvPr id="17" name="Freeform 7">
              <a:extLst>
                <a:ext uri="{FF2B5EF4-FFF2-40B4-BE49-F238E27FC236}">
                  <a16:creationId xmlns="" xmlns:a16="http://schemas.microsoft.com/office/drawing/2014/main" id="{7B32AD92-968A-4C68-B039-4BBCE9924421}"/>
                </a:ext>
              </a:extLst>
            </p:cNvPr>
            <p:cNvSpPr>
              <a:spLocks/>
            </p:cNvSpPr>
            <p:nvPr/>
          </p:nvSpPr>
          <p:spPr bwMode="auto">
            <a:xfrm>
              <a:off x="6876727" y="2608300"/>
              <a:ext cx="1517650" cy="2978150"/>
            </a:xfrm>
            <a:custGeom>
              <a:avLst/>
              <a:gdLst>
                <a:gd name="T0" fmla="*/ 475905 w 405"/>
                <a:gd name="T1" fmla="*/ 2963147 h 794"/>
                <a:gd name="T2" fmla="*/ 239826 w 405"/>
                <a:gd name="T3" fmla="*/ 2970648 h 794"/>
                <a:gd name="T4" fmla="*/ 0 w 405"/>
                <a:gd name="T5" fmla="*/ 2978150 h 794"/>
                <a:gd name="T6" fmla="*/ 116166 w 405"/>
                <a:gd name="T7" fmla="*/ 2764353 h 794"/>
                <a:gd name="T8" fmla="*/ 224837 w 405"/>
                <a:gd name="T9" fmla="*/ 2558058 h 794"/>
                <a:gd name="T10" fmla="*/ 281046 w 405"/>
                <a:gd name="T11" fmla="*/ 2648078 h 794"/>
                <a:gd name="T12" fmla="*/ 726973 w 405"/>
                <a:gd name="T13" fmla="*/ 131279 h 794"/>
                <a:gd name="T14" fmla="*/ 936821 w 405"/>
                <a:gd name="T15" fmla="*/ 243803 h 794"/>
                <a:gd name="T16" fmla="*/ 929326 w 405"/>
                <a:gd name="T17" fmla="*/ 0 h 794"/>
                <a:gd name="T18" fmla="*/ 929326 w 405"/>
                <a:gd name="T19" fmla="*/ 3751 h 794"/>
                <a:gd name="T20" fmla="*/ 408454 w 405"/>
                <a:gd name="T21" fmla="*/ 2850622 h 794"/>
                <a:gd name="T22" fmla="*/ 475905 w 405"/>
                <a:gd name="T23" fmla="*/ 2963147 h 7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5" h="794">
                  <a:moveTo>
                    <a:pt x="127" y="790"/>
                  </a:moveTo>
                  <a:cubicBezTo>
                    <a:pt x="64" y="792"/>
                    <a:pt x="64" y="792"/>
                    <a:pt x="64" y="792"/>
                  </a:cubicBezTo>
                  <a:cubicBezTo>
                    <a:pt x="0" y="794"/>
                    <a:pt x="0" y="794"/>
                    <a:pt x="0" y="794"/>
                  </a:cubicBezTo>
                  <a:cubicBezTo>
                    <a:pt x="31" y="737"/>
                    <a:pt x="31" y="737"/>
                    <a:pt x="31" y="737"/>
                  </a:cubicBezTo>
                  <a:cubicBezTo>
                    <a:pt x="60" y="682"/>
                    <a:pt x="60" y="682"/>
                    <a:pt x="60" y="682"/>
                  </a:cubicBezTo>
                  <a:cubicBezTo>
                    <a:pt x="75" y="706"/>
                    <a:pt x="75" y="706"/>
                    <a:pt x="75" y="706"/>
                  </a:cubicBezTo>
                  <a:cubicBezTo>
                    <a:pt x="277" y="547"/>
                    <a:pt x="332" y="258"/>
                    <a:pt x="194" y="35"/>
                  </a:cubicBezTo>
                  <a:cubicBezTo>
                    <a:pt x="250" y="65"/>
                    <a:pt x="250" y="65"/>
                    <a:pt x="250" y="65"/>
                  </a:cubicBezTo>
                  <a:cubicBezTo>
                    <a:pt x="248" y="0"/>
                    <a:pt x="248" y="0"/>
                    <a:pt x="248" y="0"/>
                  </a:cubicBezTo>
                  <a:cubicBezTo>
                    <a:pt x="248" y="1"/>
                    <a:pt x="248" y="1"/>
                    <a:pt x="248" y="1"/>
                  </a:cubicBezTo>
                  <a:cubicBezTo>
                    <a:pt x="405" y="254"/>
                    <a:pt x="340" y="583"/>
                    <a:pt x="109" y="760"/>
                  </a:cubicBezTo>
                  <a:lnTo>
                    <a:pt x="127" y="790"/>
                  </a:lnTo>
                  <a:close/>
                </a:path>
              </a:pathLst>
            </a:custGeom>
            <a:solidFill>
              <a:srgbClr val="777777"/>
            </a:solidFill>
            <a:ln w="9525" cap="flat" cmpd="sng" algn="ctr">
              <a:solidFill>
                <a:srgbClr val="606060"/>
              </a:solidFill>
              <a:prstDash val="solid"/>
              <a:round/>
              <a:headEnd type="none" w="med" len="med"/>
              <a:tailEnd type="none" w="med" len="med"/>
            </a:ln>
          </p:spPr>
          <p:txBody>
            <a:bodyPr lIns="68437" tIns="34218" rIns="68437" bIns="34218" anchor="ctr"/>
            <a:lstStyle/>
            <a:p>
              <a:pPr eaLnBrk="0" fontAlgn="base" hangingPunct="0">
                <a:spcBef>
                  <a:spcPct val="0"/>
                </a:spcBef>
                <a:spcAft>
                  <a:spcPct val="0"/>
                </a:spcAft>
              </a:pPr>
              <a:endParaRPr lang="en-US" sz="1500" dirty="0">
                <a:solidFill>
                  <a:srgbClr val="000000"/>
                </a:solidFill>
                <a:latin typeface="Arial" panose="020B0604020202020204" pitchFamily="34" charset="0"/>
              </a:endParaRPr>
            </a:p>
          </p:txBody>
        </p:sp>
        <p:sp>
          <p:nvSpPr>
            <p:cNvPr id="18" name="Freeform 9">
              <a:extLst>
                <a:ext uri="{FF2B5EF4-FFF2-40B4-BE49-F238E27FC236}">
                  <a16:creationId xmlns="" xmlns:a16="http://schemas.microsoft.com/office/drawing/2014/main" id="{547113E8-CC53-4155-8695-28A2807A58B3}"/>
                </a:ext>
              </a:extLst>
            </p:cNvPr>
            <p:cNvSpPr>
              <a:spLocks/>
            </p:cNvSpPr>
            <p:nvPr/>
          </p:nvSpPr>
          <p:spPr bwMode="auto">
            <a:xfrm>
              <a:off x="3535039" y="1892338"/>
              <a:ext cx="1549400" cy="3011487"/>
            </a:xfrm>
            <a:custGeom>
              <a:avLst/>
              <a:gdLst>
                <a:gd name="T0" fmla="*/ 607755 w 413"/>
                <a:gd name="T1" fmla="*/ 3011488 h 803"/>
                <a:gd name="T2" fmla="*/ 592749 w 413"/>
                <a:gd name="T3" fmla="*/ 2988986 h 803"/>
                <a:gd name="T4" fmla="*/ 1140478 w 413"/>
                <a:gd name="T5" fmla="*/ 120009 h 803"/>
                <a:gd name="T6" fmla="*/ 1072950 w 413"/>
                <a:gd name="T7" fmla="*/ 15001 h 803"/>
                <a:gd name="T8" fmla="*/ 1309299 w 413"/>
                <a:gd name="T9" fmla="*/ 7501 h 803"/>
                <a:gd name="T10" fmla="*/ 1549400 w 413"/>
                <a:gd name="T11" fmla="*/ 0 h 803"/>
                <a:gd name="T12" fmla="*/ 1436853 w 413"/>
                <a:gd name="T13" fmla="*/ 210017 h 803"/>
                <a:gd name="T14" fmla="*/ 1324306 w 413"/>
                <a:gd name="T15" fmla="*/ 420033 h 803"/>
                <a:gd name="T16" fmla="*/ 1268032 w 413"/>
                <a:gd name="T17" fmla="*/ 326276 h 803"/>
                <a:gd name="T18" fmla="*/ 787831 w 413"/>
                <a:gd name="T19" fmla="*/ 2842725 h 803"/>
                <a:gd name="T20" fmla="*/ 600252 w 413"/>
                <a:gd name="T21" fmla="*/ 2741467 h 803"/>
                <a:gd name="T22" fmla="*/ 607755 w 413"/>
                <a:gd name="T23" fmla="*/ 3011488 h 8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 h="803">
                  <a:moveTo>
                    <a:pt x="162" y="803"/>
                  </a:moveTo>
                  <a:cubicBezTo>
                    <a:pt x="161" y="801"/>
                    <a:pt x="159" y="799"/>
                    <a:pt x="158" y="797"/>
                  </a:cubicBezTo>
                  <a:cubicBezTo>
                    <a:pt x="0" y="541"/>
                    <a:pt x="67" y="209"/>
                    <a:pt x="304" y="32"/>
                  </a:cubicBezTo>
                  <a:cubicBezTo>
                    <a:pt x="286" y="4"/>
                    <a:pt x="286" y="4"/>
                    <a:pt x="286" y="4"/>
                  </a:cubicBezTo>
                  <a:cubicBezTo>
                    <a:pt x="349" y="2"/>
                    <a:pt x="349" y="2"/>
                    <a:pt x="349" y="2"/>
                  </a:cubicBezTo>
                  <a:cubicBezTo>
                    <a:pt x="413" y="0"/>
                    <a:pt x="413" y="0"/>
                    <a:pt x="413" y="0"/>
                  </a:cubicBezTo>
                  <a:cubicBezTo>
                    <a:pt x="383" y="56"/>
                    <a:pt x="383" y="56"/>
                    <a:pt x="383" y="56"/>
                  </a:cubicBezTo>
                  <a:cubicBezTo>
                    <a:pt x="353" y="112"/>
                    <a:pt x="353" y="112"/>
                    <a:pt x="353" y="112"/>
                  </a:cubicBezTo>
                  <a:cubicBezTo>
                    <a:pt x="338" y="87"/>
                    <a:pt x="338" y="87"/>
                    <a:pt x="338" y="87"/>
                  </a:cubicBezTo>
                  <a:cubicBezTo>
                    <a:pt x="133" y="244"/>
                    <a:pt x="74" y="533"/>
                    <a:pt x="210" y="758"/>
                  </a:cubicBezTo>
                  <a:cubicBezTo>
                    <a:pt x="160" y="731"/>
                    <a:pt x="160" y="731"/>
                    <a:pt x="160" y="731"/>
                  </a:cubicBezTo>
                  <a:lnTo>
                    <a:pt x="162" y="803"/>
                  </a:lnTo>
                  <a:close/>
                </a:path>
              </a:pathLst>
            </a:custGeom>
            <a:solidFill>
              <a:srgbClr val="777777"/>
            </a:solidFill>
            <a:ln w="9525" cap="flat" cmpd="sng" algn="ctr">
              <a:solidFill>
                <a:srgbClr val="606060"/>
              </a:solidFill>
              <a:prstDash val="solid"/>
              <a:round/>
              <a:headEnd type="none" w="med" len="med"/>
              <a:tailEnd type="none" w="med" len="med"/>
            </a:ln>
          </p:spPr>
          <p:txBody>
            <a:bodyPr lIns="68437" tIns="34218" rIns="68437" bIns="34218" anchor="ctr"/>
            <a:lstStyle/>
            <a:p>
              <a:pPr eaLnBrk="0" fontAlgn="base" hangingPunct="0">
                <a:spcBef>
                  <a:spcPct val="0"/>
                </a:spcBef>
                <a:spcAft>
                  <a:spcPct val="0"/>
                </a:spcAft>
              </a:pPr>
              <a:endParaRPr lang="en-US" sz="1500" dirty="0">
                <a:solidFill>
                  <a:srgbClr val="000000"/>
                </a:solidFill>
                <a:latin typeface="Arial" panose="020B0604020202020204" pitchFamily="34" charset="0"/>
              </a:endParaRPr>
            </a:p>
          </p:txBody>
        </p:sp>
        <p:sp>
          <p:nvSpPr>
            <p:cNvPr id="19" name="Freeform 6">
              <a:extLst>
                <a:ext uri="{FF2B5EF4-FFF2-40B4-BE49-F238E27FC236}">
                  <a16:creationId xmlns="" xmlns:a16="http://schemas.microsoft.com/office/drawing/2014/main" id="{91041913-E2CD-410B-B187-C3D162519F84}"/>
                </a:ext>
              </a:extLst>
            </p:cNvPr>
            <p:cNvSpPr>
              <a:spLocks/>
            </p:cNvSpPr>
            <p:nvPr/>
          </p:nvSpPr>
          <p:spPr bwMode="auto">
            <a:xfrm>
              <a:off x="4844727" y="1319250"/>
              <a:ext cx="2968625" cy="1533525"/>
            </a:xfrm>
            <a:custGeom>
              <a:avLst/>
              <a:gdLst>
                <a:gd name="T0" fmla="*/ 2968625 w 792"/>
                <a:gd name="T1" fmla="*/ 1533525 h 409"/>
                <a:gd name="T2" fmla="*/ 2758722 w 792"/>
                <a:gd name="T3" fmla="*/ 1421042 h 409"/>
                <a:gd name="T4" fmla="*/ 2548819 w 792"/>
                <a:gd name="T5" fmla="*/ 1304809 h 409"/>
                <a:gd name="T6" fmla="*/ 2642526 w 792"/>
                <a:gd name="T7" fmla="*/ 1248567 h 409"/>
                <a:gd name="T8" fmla="*/ 127441 w 792"/>
                <a:gd name="T9" fmla="*/ 783635 h 409"/>
                <a:gd name="T10" fmla="*/ 239889 w 792"/>
                <a:gd name="T11" fmla="*/ 573666 h 409"/>
                <a:gd name="T12" fmla="*/ 0 w 792"/>
                <a:gd name="T13" fmla="*/ 581165 h 409"/>
                <a:gd name="T14" fmla="*/ 2844932 w 792"/>
                <a:gd name="T15" fmla="*/ 1121086 h 409"/>
                <a:gd name="T16" fmla="*/ 2953632 w 792"/>
                <a:gd name="T17" fmla="*/ 1057345 h 409"/>
                <a:gd name="T18" fmla="*/ 2961128 w 792"/>
                <a:gd name="T19" fmla="*/ 1289811 h 409"/>
                <a:gd name="T20" fmla="*/ 2968625 w 792"/>
                <a:gd name="T21" fmla="*/ 1533525 h 4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2" h="409">
                  <a:moveTo>
                    <a:pt x="792" y="409"/>
                  </a:moveTo>
                  <a:cubicBezTo>
                    <a:pt x="736" y="379"/>
                    <a:pt x="736" y="379"/>
                    <a:pt x="736" y="379"/>
                  </a:cubicBezTo>
                  <a:cubicBezTo>
                    <a:pt x="680" y="348"/>
                    <a:pt x="680" y="348"/>
                    <a:pt x="680" y="348"/>
                  </a:cubicBezTo>
                  <a:cubicBezTo>
                    <a:pt x="705" y="333"/>
                    <a:pt x="705" y="333"/>
                    <a:pt x="705" y="333"/>
                  </a:cubicBezTo>
                  <a:cubicBezTo>
                    <a:pt x="547" y="130"/>
                    <a:pt x="258" y="73"/>
                    <a:pt x="34" y="209"/>
                  </a:cubicBezTo>
                  <a:cubicBezTo>
                    <a:pt x="64" y="153"/>
                    <a:pt x="64" y="153"/>
                    <a:pt x="64" y="153"/>
                  </a:cubicBezTo>
                  <a:cubicBezTo>
                    <a:pt x="0" y="155"/>
                    <a:pt x="0" y="155"/>
                    <a:pt x="0" y="155"/>
                  </a:cubicBezTo>
                  <a:cubicBezTo>
                    <a:pt x="255" y="0"/>
                    <a:pt x="583" y="66"/>
                    <a:pt x="759" y="299"/>
                  </a:cubicBezTo>
                  <a:cubicBezTo>
                    <a:pt x="788" y="282"/>
                    <a:pt x="788" y="282"/>
                    <a:pt x="788" y="282"/>
                  </a:cubicBezTo>
                  <a:cubicBezTo>
                    <a:pt x="790" y="344"/>
                    <a:pt x="790" y="344"/>
                    <a:pt x="790" y="344"/>
                  </a:cubicBezTo>
                  <a:lnTo>
                    <a:pt x="792" y="409"/>
                  </a:lnTo>
                  <a:close/>
                </a:path>
              </a:pathLst>
            </a:custGeom>
            <a:solidFill>
              <a:srgbClr val="777777"/>
            </a:solidFill>
            <a:ln w="9525" cap="flat" cmpd="sng" algn="ctr">
              <a:solidFill>
                <a:srgbClr val="606060"/>
              </a:solidFill>
              <a:prstDash val="solid"/>
              <a:round/>
              <a:headEnd type="none" w="med" len="med"/>
              <a:tailEnd type="none" w="med" len="med"/>
            </a:ln>
          </p:spPr>
          <p:txBody>
            <a:bodyPr lIns="68437" tIns="34218" rIns="68437" bIns="34218" anchor="ctr"/>
            <a:lstStyle/>
            <a:p>
              <a:pPr eaLnBrk="0" fontAlgn="base" hangingPunct="0">
                <a:spcBef>
                  <a:spcPct val="0"/>
                </a:spcBef>
                <a:spcAft>
                  <a:spcPct val="0"/>
                </a:spcAft>
              </a:pPr>
              <a:endParaRPr lang="en-US" sz="1500" dirty="0">
                <a:solidFill>
                  <a:srgbClr val="000000"/>
                </a:solidFill>
                <a:latin typeface="Arial" panose="020B0604020202020204" pitchFamily="34" charset="0"/>
              </a:endParaRPr>
            </a:p>
          </p:txBody>
        </p:sp>
        <p:sp>
          <p:nvSpPr>
            <p:cNvPr id="20" name="Freeform 9">
              <a:extLst>
                <a:ext uri="{FF2B5EF4-FFF2-40B4-BE49-F238E27FC236}">
                  <a16:creationId xmlns="" xmlns:a16="http://schemas.microsoft.com/office/drawing/2014/main" id="{15453BBF-7B9B-4092-9A4C-9901420AAAD0}"/>
                </a:ext>
              </a:extLst>
            </p:cNvPr>
            <p:cNvSpPr>
              <a:spLocks/>
            </p:cNvSpPr>
            <p:nvPr/>
          </p:nvSpPr>
          <p:spPr bwMode="auto">
            <a:xfrm>
              <a:off x="3535039" y="1892338"/>
              <a:ext cx="1549400" cy="3011487"/>
            </a:xfrm>
            <a:custGeom>
              <a:avLst/>
              <a:gdLst>
                <a:gd name="T0" fmla="*/ 607755 w 413"/>
                <a:gd name="T1" fmla="*/ 3011488 h 803"/>
                <a:gd name="T2" fmla="*/ 592749 w 413"/>
                <a:gd name="T3" fmla="*/ 2988986 h 803"/>
                <a:gd name="T4" fmla="*/ 1140478 w 413"/>
                <a:gd name="T5" fmla="*/ 120009 h 803"/>
                <a:gd name="T6" fmla="*/ 1072950 w 413"/>
                <a:gd name="T7" fmla="*/ 15001 h 803"/>
                <a:gd name="T8" fmla="*/ 1309299 w 413"/>
                <a:gd name="T9" fmla="*/ 7501 h 803"/>
                <a:gd name="T10" fmla="*/ 1549400 w 413"/>
                <a:gd name="T11" fmla="*/ 0 h 803"/>
                <a:gd name="T12" fmla="*/ 1436853 w 413"/>
                <a:gd name="T13" fmla="*/ 210017 h 803"/>
                <a:gd name="T14" fmla="*/ 1324306 w 413"/>
                <a:gd name="T15" fmla="*/ 420033 h 803"/>
                <a:gd name="T16" fmla="*/ 1268032 w 413"/>
                <a:gd name="T17" fmla="*/ 326276 h 803"/>
                <a:gd name="T18" fmla="*/ 787831 w 413"/>
                <a:gd name="T19" fmla="*/ 2842725 h 803"/>
                <a:gd name="T20" fmla="*/ 600252 w 413"/>
                <a:gd name="T21" fmla="*/ 2741467 h 803"/>
                <a:gd name="T22" fmla="*/ 607755 w 413"/>
                <a:gd name="T23" fmla="*/ 3011488 h 8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3" h="803">
                  <a:moveTo>
                    <a:pt x="162" y="803"/>
                  </a:moveTo>
                  <a:cubicBezTo>
                    <a:pt x="161" y="801"/>
                    <a:pt x="159" y="799"/>
                    <a:pt x="158" y="797"/>
                  </a:cubicBezTo>
                  <a:cubicBezTo>
                    <a:pt x="0" y="541"/>
                    <a:pt x="67" y="209"/>
                    <a:pt x="304" y="32"/>
                  </a:cubicBezTo>
                  <a:cubicBezTo>
                    <a:pt x="286" y="4"/>
                    <a:pt x="286" y="4"/>
                    <a:pt x="286" y="4"/>
                  </a:cubicBezTo>
                  <a:cubicBezTo>
                    <a:pt x="349" y="2"/>
                    <a:pt x="349" y="2"/>
                    <a:pt x="349" y="2"/>
                  </a:cubicBezTo>
                  <a:cubicBezTo>
                    <a:pt x="413" y="0"/>
                    <a:pt x="413" y="0"/>
                    <a:pt x="413" y="0"/>
                  </a:cubicBezTo>
                  <a:cubicBezTo>
                    <a:pt x="383" y="56"/>
                    <a:pt x="383" y="56"/>
                    <a:pt x="383" y="56"/>
                  </a:cubicBezTo>
                  <a:cubicBezTo>
                    <a:pt x="353" y="112"/>
                    <a:pt x="353" y="112"/>
                    <a:pt x="353" y="112"/>
                  </a:cubicBezTo>
                  <a:cubicBezTo>
                    <a:pt x="338" y="87"/>
                    <a:pt x="338" y="87"/>
                    <a:pt x="338" y="87"/>
                  </a:cubicBezTo>
                  <a:cubicBezTo>
                    <a:pt x="133" y="244"/>
                    <a:pt x="74" y="533"/>
                    <a:pt x="210" y="758"/>
                  </a:cubicBezTo>
                  <a:cubicBezTo>
                    <a:pt x="160" y="731"/>
                    <a:pt x="160" y="731"/>
                    <a:pt x="160" y="731"/>
                  </a:cubicBezTo>
                  <a:lnTo>
                    <a:pt x="162" y="803"/>
                  </a:lnTo>
                  <a:close/>
                </a:path>
              </a:pathLst>
            </a:custGeom>
            <a:solidFill>
              <a:srgbClr val="777777"/>
            </a:solidFill>
            <a:ln w="9525" cap="flat" cmpd="sng" algn="ctr">
              <a:solidFill>
                <a:srgbClr val="606060"/>
              </a:solidFill>
              <a:prstDash val="solid"/>
              <a:round/>
              <a:headEnd type="none" w="med" len="med"/>
              <a:tailEnd type="none" w="med" len="med"/>
            </a:ln>
          </p:spPr>
          <p:txBody>
            <a:bodyPr lIns="68437" tIns="34218" rIns="68437" bIns="34218" anchor="ctr"/>
            <a:lstStyle/>
            <a:p>
              <a:pPr eaLnBrk="0" fontAlgn="base" hangingPunct="0">
                <a:spcBef>
                  <a:spcPct val="0"/>
                </a:spcBef>
                <a:spcAft>
                  <a:spcPct val="0"/>
                </a:spcAft>
              </a:pPr>
              <a:endParaRPr lang="en-US" sz="1500" dirty="0">
                <a:solidFill>
                  <a:srgbClr val="000000"/>
                </a:solidFill>
                <a:latin typeface="Arial" panose="020B0604020202020204" pitchFamily="34" charset="0"/>
              </a:endParaRPr>
            </a:p>
          </p:txBody>
        </p:sp>
        <p:sp>
          <p:nvSpPr>
            <p:cNvPr id="21" name="Rectangle 32">
              <a:extLst>
                <a:ext uri="{FF2B5EF4-FFF2-40B4-BE49-F238E27FC236}">
                  <a16:creationId xmlns="" xmlns:a16="http://schemas.microsoft.com/office/drawing/2014/main" id="{07DCF0A1-1828-4E59-9FDC-097F9CBD7DBC}"/>
                </a:ext>
              </a:extLst>
            </p:cNvPr>
            <p:cNvSpPr>
              <a:spLocks noChangeArrowheads="1"/>
            </p:cNvSpPr>
            <p:nvPr/>
          </p:nvSpPr>
          <p:spPr bwMode="auto">
            <a:xfrm>
              <a:off x="7248202" y="2989300"/>
              <a:ext cx="1370012" cy="1374775"/>
            </a:xfrm>
            <a:prstGeom prst="rect">
              <a:avLst/>
            </a:pr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68437" tIns="34218" rIns="68437" bIns="34218" anchor="ctr"/>
            <a:lstStyle/>
            <a:p>
              <a:pPr algn="ctr" defTabSz="678630" eaLnBrk="0" fontAlgn="base" hangingPunct="0">
                <a:lnSpc>
                  <a:spcPct val="90000"/>
                </a:lnSpc>
                <a:spcBef>
                  <a:spcPct val="0"/>
                </a:spcBef>
                <a:spcAft>
                  <a:spcPct val="0"/>
                </a:spcAft>
                <a:defRPr/>
              </a:pPr>
              <a:endParaRPr lang="en-US" sz="2000" kern="0" dirty="0">
                <a:solidFill>
                  <a:srgbClr val="000000"/>
                </a:solidFill>
                <a:latin typeface="Arial" charset="0"/>
              </a:endParaRPr>
            </a:p>
          </p:txBody>
        </p:sp>
        <p:sp>
          <p:nvSpPr>
            <p:cNvPr id="22" name="Rectangle 33">
              <a:extLst>
                <a:ext uri="{FF2B5EF4-FFF2-40B4-BE49-F238E27FC236}">
                  <a16:creationId xmlns="" xmlns:a16="http://schemas.microsoft.com/office/drawing/2014/main" id="{ADDFBF73-BD96-470E-80EA-EA4E1DFE9611}"/>
                </a:ext>
              </a:extLst>
            </p:cNvPr>
            <p:cNvSpPr>
              <a:spLocks noChangeArrowheads="1"/>
            </p:cNvSpPr>
            <p:nvPr/>
          </p:nvSpPr>
          <p:spPr bwMode="auto">
            <a:xfrm>
              <a:off x="5282877" y="1052550"/>
              <a:ext cx="1370012" cy="1374775"/>
            </a:xfrm>
            <a:prstGeom prst="rect">
              <a:avLst/>
            </a:pr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68437" tIns="34218" rIns="68437" bIns="34218" anchor="ctr"/>
            <a:lstStyle/>
            <a:p>
              <a:pPr algn="ctr" defTabSz="678630" eaLnBrk="0" fontAlgn="base" hangingPunct="0">
                <a:lnSpc>
                  <a:spcPct val="90000"/>
                </a:lnSpc>
                <a:spcBef>
                  <a:spcPct val="0"/>
                </a:spcBef>
                <a:spcAft>
                  <a:spcPct val="0"/>
                </a:spcAft>
                <a:defRPr/>
              </a:pPr>
              <a:endParaRPr lang="en-US" sz="2000" kern="0" dirty="0">
                <a:solidFill>
                  <a:srgbClr val="000000"/>
                </a:solidFill>
                <a:latin typeface="Arial" charset="0"/>
              </a:endParaRPr>
            </a:p>
          </p:txBody>
        </p:sp>
        <p:sp>
          <p:nvSpPr>
            <p:cNvPr id="23" name="Rectangle 34">
              <a:extLst>
                <a:ext uri="{FF2B5EF4-FFF2-40B4-BE49-F238E27FC236}">
                  <a16:creationId xmlns="" xmlns:a16="http://schemas.microsoft.com/office/drawing/2014/main" id="{9AE7C0CB-43E9-4893-B7AF-565C0EB262D8}"/>
                </a:ext>
              </a:extLst>
            </p:cNvPr>
            <p:cNvSpPr>
              <a:spLocks noChangeArrowheads="1"/>
            </p:cNvSpPr>
            <p:nvPr/>
          </p:nvSpPr>
          <p:spPr bwMode="auto">
            <a:xfrm>
              <a:off x="5278791" y="4906999"/>
              <a:ext cx="1370012" cy="1374775"/>
            </a:xfrm>
            <a:prstGeom prst="rect">
              <a:avLst/>
            </a:prstGeom>
            <a:solidFill>
              <a:srgbClr val="0199A1"/>
            </a:solidFill>
            <a:ln w="9525" cap="flat" cmpd="sng" algn="ctr">
              <a:solidFill>
                <a:srgbClr val="048C89"/>
              </a:solidFill>
              <a:prstDash val="solid"/>
              <a:round/>
              <a:headEnd type="none" w="med" len="med"/>
              <a:tailEnd type="none" w="med" len="med"/>
            </a:ln>
            <a:effectLst>
              <a:outerShdw blurRad="38100" dist="25400" dir="5400000" algn="t" rotWithShape="0">
                <a:prstClr val="black">
                  <a:alpha val="27000"/>
                </a:prstClr>
              </a:outerShdw>
            </a:effectLst>
          </p:spPr>
          <p:txBody>
            <a:bodyPr lIns="68437" tIns="34218" rIns="68437" bIns="34218" anchor="ctr"/>
            <a:lstStyle/>
            <a:p>
              <a:pPr algn="ctr" defTabSz="678630" eaLnBrk="0" fontAlgn="base" hangingPunct="0">
                <a:lnSpc>
                  <a:spcPct val="90000"/>
                </a:lnSpc>
                <a:spcBef>
                  <a:spcPct val="0"/>
                </a:spcBef>
                <a:spcAft>
                  <a:spcPct val="0"/>
                </a:spcAft>
                <a:defRPr/>
              </a:pPr>
              <a:endParaRPr lang="en-US" sz="2000" kern="0" dirty="0">
                <a:solidFill>
                  <a:srgbClr val="000000"/>
                </a:solidFill>
                <a:latin typeface="Arial" charset="0"/>
              </a:endParaRPr>
            </a:p>
          </p:txBody>
        </p:sp>
        <p:pic>
          <p:nvPicPr>
            <p:cNvPr id="24" name="Picture 2" descr="https://static.pexels.com/photos/33999/pexels-photo.jpg">
              <a:extLst>
                <a:ext uri="{FF2B5EF4-FFF2-40B4-BE49-F238E27FC236}">
                  <a16:creationId xmlns="" xmlns:a16="http://schemas.microsoft.com/office/drawing/2014/main" id="{6EADF020-CF31-41C2-8CCD-0E73867848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400"/>
            <a:stretch/>
          </p:blipFill>
          <p:spPr bwMode="auto">
            <a:xfrm>
              <a:off x="5377997" y="1158044"/>
              <a:ext cx="1200224" cy="11838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 xmlns:a16="http://schemas.microsoft.com/office/drawing/2014/main" id="{9675F300-1114-40F7-A0B8-905EB68EB134}"/>
                </a:ext>
              </a:extLst>
            </p:cNvPr>
            <p:cNvPicPr>
              <a:picLocks noChangeAspect="1"/>
            </p:cNvPicPr>
            <p:nvPr/>
          </p:nvPicPr>
          <p:blipFill>
            <a:blip r:embed="rId4"/>
            <a:stretch>
              <a:fillRect/>
            </a:stretch>
          </p:blipFill>
          <p:spPr>
            <a:xfrm>
              <a:off x="3262152" y="2951516"/>
              <a:ext cx="1389683" cy="1389683"/>
            </a:xfrm>
            <a:prstGeom prst="rect">
              <a:avLst/>
            </a:prstGeom>
          </p:spPr>
        </p:pic>
        <p:pic>
          <p:nvPicPr>
            <p:cNvPr id="26" name="Picture 2" descr="https://static.pexels.com/photos/30389/pexels-photo.jpg">
              <a:extLst>
                <a:ext uri="{FF2B5EF4-FFF2-40B4-BE49-F238E27FC236}">
                  <a16:creationId xmlns="" xmlns:a16="http://schemas.microsoft.com/office/drawing/2014/main" id="{857556AC-75C4-4D40-A276-78823921898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2631" b="2200"/>
            <a:stretch/>
          </p:blipFill>
          <p:spPr bwMode="auto">
            <a:xfrm>
              <a:off x="5345086" y="5006488"/>
              <a:ext cx="1247650" cy="12075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 xmlns:a16="http://schemas.microsoft.com/office/drawing/2014/main" id="{EA0E32E3-3053-4363-9037-1D355D73475C}"/>
                </a:ext>
              </a:extLst>
            </p:cNvPr>
            <p:cNvPicPr>
              <a:picLocks noChangeAspect="1"/>
            </p:cNvPicPr>
            <p:nvPr/>
          </p:nvPicPr>
          <p:blipFill rotWithShape="1">
            <a:blip r:embed="rId6"/>
            <a:srcRect r="24522"/>
            <a:stretch/>
          </p:blipFill>
          <p:spPr>
            <a:xfrm>
              <a:off x="7308128" y="3048206"/>
              <a:ext cx="1235372" cy="1292993"/>
            </a:xfrm>
            <a:prstGeom prst="rect">
              <a:avLst/>
            </a:prstGeom>
          </p:spPr>
        </p:pic>
      </p:grpSp>
    </p:spTree>
    <p:extLst>
      <p:ext uri="{BB962C8B-B14F-4D97-AF65-F5344CB8AC3E}">
        <p14:creationId xmlns:p14="http://schemas.microsoft.com/office/powerpoint/2010/main" val="308509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8998C-DAFB-4251-8EBB-2CB265E6B24A}"/>
              </a:ext>
            </a:extLst>
          </p:cNvPr>
          <p:cNvSpPr>
            <a:spLocks noGrp="1"/>
          </p:cNvSpPr>
          <p:nvPr>
            <p:ph type="title"/>
          </p:nvPr>
        </p:nvSpPr>
        <p:spPr>
          <a:xfrm>
            <a:off x="1688567" y="918587"/>
            <a:ext cx="8020050" cy="1188720"/>
          </a:xfrm>
        </p:spPr>
        <p:txBody>
          <a:bodyPr/>
          <a:lstStyle/>
          <a:p>
            <a:r>
              <a:rPr lang="en-US" dirty="0"/>
              <a:t>What does team do?</a:t>
            </a:r>
          </a:p>
        </p:txBody>
      </p:sp>
      <p:sp>
        <p:nvSpPr>
          <p:cNvPr id="6" name="Content Placeholder 5">
            <a:extLst>
              <a:ext uri="{FF2B5EF4-FFF2-40B4-BE49-F238E27FC236}">
                <a16:creationId xmlns="" xmlns:a16="http://schemas.microsoft.com/office/drawing/2014/main" id="{FFBF7A47-C47B-4490-8CE1-42D8256D8B00}"/>
              </a:ext>
            </a:extLst>
          </p:cNvPr>
          <p:cNvSpPr>
            <a:spLocks noGrp="1"/>
          </p:cNvSpPr>
          <p:nvPr>
            <p:ph sz="half" idx="1"/>
          </p:nvPr>
        </p:nvSpPr>
        <p:spPr>
          <a:xfrm>
            <a:off x="1688567" y="2373548"/>
            <a:ext cx="8020050" cy="3366477"/>
          </a:xfrm>
        </p:spPr>
        <p:txBody>
          <a:bodyPr>
            <a:normAutofit/>
          </a:bodyPr>
          <a:lstStyle/>
          <a:p>
            <a:pPr marL="461963" indent="-461963">
              <a:buClr>
                <a:srgbClr val="9BAFB5"/>
              </a:buClr>
            </a:pPr>
            <a:r>
              <a:rPr lang="en-US" dirty="0"/>
              <a:t>Assess and report individuals exhibiting threatening behavior</a:t>
            </a:r>
          </a:p>
          <a:p>
            <a:pPr marL="461963" indent="-461963">
              <a:buClr>
                <a:srgbClr val="9BAFB5"/>
              </a:buClr>
            </a:pPr>
            <a:r>
              <a:rPr lang="en-US" dirty="0"/>
              <a:t>Gather data to determine risk and intervention </a:t>
            </a:r>
          </a:p>
          <a:p>
            <a:pPr marL="461963" indent="-461963">
              <a:buClr>
                <a:srgbClr val="9BAFB5"/>
              </a:buClr>
            </a:pPr>
            <a:r>
              <a:rPr lang="en-US" dirty="0"/>
              <a:t>Refer individuals for mental health assessment</a:t>
            </a:r>
          </a:p>
          <a:p>
            <a:pPr marL="461963" indent="-461963">
              <a:buClr>
                <a:srgbClr val="9BAFB5"/>
              </a:buClr>
            </a:pPr>
            <a:r>
              <a:rPr lang="en-US" dirty="0"/>
              <a:t>Implement an escalation program as appropriate</a:t>
            </a:r>
          </a:p>
          <a:p>
            <a:pPr marL="0" lvl="0" indent="0">
              <a:buClr>
                <a:srgbClr val="9BAFB5"/>
              </a:buClr>
              <a:buNone/>
            </a:pPr>
            <a:endParaRPr lang="en-US" dirty="0"/>
          </a:p>
          <a:p>
            <a:pPr marL="0" lvl="0" indent="0">
              <a:buClr>
                <a:srgbClr val="9BAFB5"/>
              </a:buClr>
              <a:buNone/>
            </a:pPr>
            <a:endParaRPr lang="en-US" dirty="0"/>
          </a:p>
        </p:txBody>
      </p:sp>
      <p:pic>
        <p:nvPicPr>
          <p:cNvPr id="3" name="Picture 2">
            <a:extLst>
              <a:ext uri="{FF2B5EF4-FFF2-40B4-BE49-F238E27FC236}">
                <a16:creationId xmlns="" xmlns:a16="http://schemas.microsoft.com/office/drawing/2014/main" id="{1E1C6F52-392F-4C4A-A348-D008509C6879}"/>
              </a:ext>
            </a:extLst>
          </p:cNvPr>
          <p:cNvPicPr>
            <a:picLocks noChangeAspect="1"/>
          </p:cNvPicPr>
          <p:nvPr/>
        </p:nvPicPr>
        <p:blipFill>
          <a:blip r:embed="rId2"/>
          <a:stretch>
            <a:fillRect/>
          </a:stretch>
        </p:blipFill>
        <p:spPr>
          <a:xfrm>
            <a:off x="10334983" y="138231"/>
            <a:ext cx="1658256" cy="1560711"/>
          </a:xfrm>
          <a:prstGeom prst="rect">
            <a:avLst/>
          </a:prstGeom>
        </p:spPr>
      </p:pic>
    </p:spTree>
    <p:extLst>
      <p:ext uri="{BB962C8B-B14F-4D97-AF65-F5344CB8AC3E}">
        <p14:creationId xmlns:p14="http://schemas.microsoft.com/office/powerpoint/2010/main" val="2168305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401CE4-5F6F-4F7C-8AE9-20D001744EB4}"/>
              </a:ext>
            </a:extLst>
          </p:cNvPr>
          <p:cNvSpPr>
            <a:spLocks noGrp="1"/>
          </p:cNvSpPr>
          <p:nvPr>
            <p:ph type="title"/>
          </p:nvPr>
        </p:nvSpPr>
        <p:spPr/>
        <p:txBody>
          <a:bodyPr/>
          <a:lstStyle/>
          <a:p>
            <a:r>
              <a:rPr lang="en-US" dirty="0"/>
              <a:t>Team Determinations</a:t>
            </a:r>
          </a:p>
        </p:txBody>
      </p:sp>
      <p:graphicFrame>
        <p:nvGraphicFramePr>
          <p:cNvPr id="5" name="Content Placeholder 4">
            <a:extLst>
              <a:ext uri="{FF2B5EF4-FFF2-40B4-BE49-F238E27FC236}">
                <a16:creationId xmlns="" xmlns:a16="http://schemas.microsoft.com/office/drawing/2014/main" id="{FE7FCB1E-6BE7-436A-BC94-686BE9FCA4D8}"/>
              </a:ext>
            </a:extLst>
          </p:cNvPr>
          <p:cNvGraphicFramePr>
            <a:graphicFrameLocks noGrp="1"/>
          </p:cNvGraphicFramePr>
          <p:nvPr>
            <p:ph sz="half" idx="1"/>
            <p:extLst>
              <p:ext uri="{D42A27DB-BD31-4B8C-83A1-F6EECF244321}">
                <p14:modId xmlns:p14="http://schemas.microsoft.com/office/powerpoint/2010/main" val="2074613532"/>
              </p:ext>
            </p:extLst>
          </p:nvPr>
        </p:nvGraphicFramePr>
        <p:xfrm>
          <a:off x="1419225" y="2343150"/>
          <a:ext cx="9534525" cy="3550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a:extLst>
              <a:ext uri="{FF2B5EF4-FFF2-40B4-BE49-F238E27FC236}">
                <a16:creationId xmlns="" xmlns:a16="http://schemas.microsoft.com/office/drawing/2014/main" id="{6E459122-EFD6-42EC-81E6-01C5BC7894D4}"/>
              </a:ext>
            </a:extLst>
          </p:cNvPr>
          <p:cNvSpPr/>
          <p:nvPr/>
        </p:nvSpPr>
        <p:spPr>
          <a:xfrm>
            <a:off x="10331938" y="156308"/>
            <a:ext cx="1647226" cy="1552067"/>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11</a:t>
            </a:r>
          </a:p>
        </p:txBody>
      </p:sp>
    </p:spTree>
    <p:extLst>
      <p:ext uri="{BB962C8B-B14F-4D97-AF65-F5344CB8AC3E}">
        <p14:creationId xmlns:p14="http://schemas.microsoft.com/office/powerpoint/2010/main" val="82532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8998C-DAFB-4251-8EBB-2CB265E6B24A}"/>
              </a:ext>
            </a:extLst>
          </p:cNvPr>
          <p:cNvSpPr>
            <a:spLocks noGrp="1"/>
          </p:cNvSpPr>
          <p:nvPr>
            <p:ph type="title"/>
          </p:nvPr>
        </p:nvSpPr>
        <p:spPr>
          <a:xfrm>
            <a:off x="1688567" y="918587"/>
            <a:ext cx="8020050" cy="1188720"/>
          </a:xfrm>
        </p:spPr>
        <p:txBody>
          <a:bodyPr/>
          <a:lstStyle/>
          <a:p>
            <a:r>
              <a:rPr lang="en-US" dirty="0"/>
              <a:t>Parental Notification</a:t>
            </a:r>
          </a:p>
        </p:txBody>
      </p:sp>
      <p:sp>
        <p:nvSpPr>
          <p:cNvPr id="6" name="Content Placeholder 5">
            <a:extLst>
              <a:ext uri="{FF2B5EF4-FFF2-40B4-BE49-F238E27FC236}">
                <a16:creationId xmlns="" xmlns:a16="http://schemas.microsoft.com/office/drawing/2014/main" id="{FFBF7A47-C47B-4490-8CE1-42D8256D8B00}"/>
              </a:ext>
            </a:extLst>
          </p:cNvPr>
          <p:cNvSpPr>
            <a:spLocks noGrp="1"/>
          </p:cNvSpPr>
          <p:nvPr>
            <p:ph sz="half" idx="1"/>
          </p:nvPr>
        </p:nvSpPr>
        <p:spPr>
          <a:xfrm>
            <a:off x="1688567" y="2638044"/>
            <a:ext cx="8020050" cy="3101982"/>
          </a:xfrm>
        </p:spPr>
        <p:txBody>
          <a:bodyPr>
            <a:normAutofit/>
          </a:bodyPr>
          <a:lstStyle/>
          <a:p>
            <a:pPr marL="0" indent="0">
              <a:buNone/>
            </a:pPr>
            <a:r>
              <a:rPr lang="en-US" dirty="0"/>
              <a:t>SB 11 requires district to: </a:t>
            </a:r>
          </a:p>
          <a:p>
            <a:pPr marL="461963" indent="-461963"/>
            <a:r>
              <a:rPr lang="en-US" dirty="0"/>
              <a:t>provide notice </a:t>
            </a:r>
            <a:r>
              <a:rPr lang="en-US" dirty="0">
                <a:solidFill>
                  <a:srgbClr val="FFFF00"/>
                </a:solidFill>
              </a:rPr>
              <a:t>as soon as possible </a:t>
            </a:r>
            <a:r>
              <a:rPr lang="en-US" dirty="0"/>
              <a:t>to parents</a:t>
            </a:r>
          </a:p>
          <a:p>
            <a:pPr marL="461963" indent="-461963"/>
            <a:r>
              <a:rPr lang="en-US" dirty="0"/>
              <a:t>in the event of a bomb threat or terroristic threat </a:t>
            </a:r>
          </a:p>
        </p:txBody>
      </p:sp>
      <p:sp>
        <p:nvSpPr>
          <p:cNvPr id="4" name="Oval 3">
            <a:extLst>
              <a:ext uri="{FF2B5EF4-FFF2-40B4-BE49-F238E27FC236}">
                <a16:creationId xmlns="" xmlns:a16="http://schemas.microsoft.com/office/drawing/2014/main" id="{94F59605-CDCA-410B-9319-30E13B208E4B}"/>
              </a:ext>
            </a:extLst>
          </p:cNvPr>
          <p:cNvSpPr/>
          <p:nvPr/>
        </p:nvSpPr>
        <p:spPr>
          <a:xfrm>
            <a:off x="10331938" y="156308"/>
            <a:ext cx="1647226" cy="1552067"/>
          </a:xfrm>
          <a:prstGeom prst="ellipse">
            <a:avLst/>
          </a:prstGeom>
          <a:solidFill>
            <a:srgbClr val="FFFF00"/>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Gill Sans MT" panose="020B0502020104020203"/>
                <a:ea typeface="+mn-ea"/>
                <a:cs typeface="+mn-cs"/>
              </a:rPr>
              <a:t>SB 11</a:t>
            </a:r>
          </a:p>
        </p:txBody>
      </p:sp>
    </p:spTree>
    <p:extLst>
      <p:ext uri="{BB962C8B-B14F-4D97-AF65-F5344CB8AC3E}">
        <p14:creationId xmlns:p14="http://schemas.microsoft.com/office/powerpoint/2010/main" val="217070248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 xmlns:thm15="http://schemas.microsoft.com/office/thememl/2012/main" name="Parcel" id="{8BEC4385-4EB9-4D53-BFB5-0EA123736B6D}" vid="{4DB32801-28C0-48B0-8C1D-A9A58613615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2782</Words>
  <Application>Microsoft Office PowerPoint</Application>
  <PresentationFormat>Custom</PresentationFormat>
  <Paragraphs>324</Paragraphs>
  <Slides>63</Slides>
  <Notes>15</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Parcel</vt:lpstr>
      <vt:lpstr>Custom Design</vt:lpstr>
      <vt:lpstr>New laws from the 86th Legislative session  national educators law institute spring Conference June 11-12, 2019 </vt:lpstr>
      <vt:lpstr>Top 8 topics</vt:lpstr>
      <vt:lpstr>2019 legislation</vt:lpstr>
      <vt:lpstr>PowerPoint Presentation</vt:lpstr>
      <vt:lpstr>Threat Assessment teams</vt:lpstr>
      <vt:lpstr>When is assessment required?</vt:lpstr>
      <vt:lpstr>What does team do?</vt:lpstr>
      <vt:lpstr>Team Determinations</vt:lpstr>
      <vt:lpstr>Parental Notification</vt:lpstr>
      <vt:lpstr>Parental Notification</vt:lpstr>
      <vt:lpstr>PowerPoint Presentation</vt:lpstr>
      <vt:lpstr>Privacy and security</vt:lpstr>
      <vt:lpstr>Ferpa Exceptions</vt:lpstr>
      <vt:lpstr>Disclosure if threat is made</vt:lpstr>
      <vt:lpstr>PowerPoint Presentation</vt:lpstr>
      <vt:lpstr>Disclosure to threat assessment team</vt:lpstr>
      <vt:lpstr>When can a Nonemployee qualify as a school official under FERPA?</vt:lpstr>
      <vt:lpstr>Information sharing with law enforcement</vt:lpstr>
      <vt:lpstr>PowerPoint Presentation</vt:lpstr>
      <vt:lpstr>health curriculum</vt:lpstr>
      <vt:lpstr>PowerPoint Presentation</vt:lpstr>
      <vt:lpstr>Consent to treatment</vt:lpstr>
      <vt:lpstr>Parental consent</vt:lpstr>
      <vt:lpstr>Outside  referral</vt:lpstr>
      <vt:lpstr>Parental Consent</vt:lpstr>
      <vt:lpstr>Minor’s consent</vt:lpstr>
      <vt:lpstr>Professional authority</vt:lpstr>
      <vt:lpstr>Screening students</vt:lpstr>
      <vt:lpstr>Return to school</vt:lpstr>
      <vt:lpstr>PowerPoint Presentation</vt:lpstr>
      <vt:lpstr>New Policy on  Trauma</vt:lpstr>
      <vt:lpstr>Required Training</vt:lpstr>
      <vt:lpstr>New emphasis on psych wellbeing in eop</vt:lpstr>
      <vt:lpstr>Substance abuse</vt:lpstr>
      <vt:lpstr>PowerPoint Presentation</vt:lpstr>
      <vt:lpstr>Suicide Statistics</vt:lpstr>
      <vt:lpstr>Shac Duties</vt:lpstr>
      <vt:lpstr>Threat Assessment for suicide</vt:lpstr>
      <vt:lpstr>District Policy FFB</vt:lpstr>
      <vt:lpstr>PowerPoint Presentation</vt:lpstr>
      <vt:lpstr>PowerPoint Presentation</vt:lpstr>
      <vt:lpstr>School liability for suicide</vt:lpstr>
      <vt:lpstr>PowerPoint Presentation</vt:lpstr>
      <vt:lpstr>2019 legislation</vt:lpstr>
      <vt:lpstr>New focus on Threats and harassment</vt:lpstr>
      <vt:lpstr>Personnel management</vt:lpstr>
      <vt:lpstr>PowerPoint Presentation</vt:lpstr>
      <vt:lpstr>New provisions Multihazard EOP</vt:lpstr>
      <vt:lpstr>more Provisions Multihazard EOP</vt:lpstr>
      <vt:lpstr>Failure to adopt eop</vt:lpstr>
      <vt:lpstr>Facilities standards</vt:lpstr>
      <vt:lpstr>Local safety and security committee</vt:lpstr>
      <vt:lpstr>Local safety and security committee</vt:lpstr>
      <vt:lpstr>Mandatory Drills</vt:lpstr>
      <vt:lpstr>PowerPoint Presentation</vt:lpstr>
      <vt:lpstr>Training for school Based Police</vt:lpstr>
      <vt:lpstr>Limited role for all School Police</vt:lpstr>
      <vt:lpstr>School Marshals</vt:lpstr>
      <vt:lpstr>PowerPoint Presentation</vt:lpstr>
      <vt:lpstr>Required parental notice</vt:lpstr>
      <vt:lpstr>Hemp </vt:lpstr>
      <vt:lpstr>PowerPoint Presentation</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86th Legislative session:  Update on school safety, discipline, and special education</dc:title>
  <dc:creator>Sarah Orman</dc:creator>
  <cp:lastModifiedBy>Byron</cp:lastModifiedBy>
  <cp:revision>12</cp:revision>
  <cp:lastPrinted>2019-06-04T21:56:28Z</cp:lastPrinted>
  <dcterms:created xsi:type="dcterms:W3CDTF">2019-06-04T20:05:54Z</dcterms:created>
  <dcterms:modified xsi:type="dcterms:W3CDTF">2019-06-17T21:40:45Z</dcterms:modified>
</cp:coreProperties>
</file>