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heme/theme4.xml" ContentType="application/vnd.openxmlformats-officedocument.them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1.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2.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3.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4.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6.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7.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8.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9.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10.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11.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12.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13.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73" r:id="rId3"/>
  </p:sldMasterIdLst>
  <p:notesMasterIdLst>
    <p:notesMasterId r:id="rId47"/>
  </p:notesMasterIdLst>
  <p:sldIdLst>
    <p:sldId id="256" r:id="rId4"/>
    <p:sldId id="408" r:id="rId5"/>
    <p:sldId id="409" r:id="rId6"/>
    <p:sldId id="410" r:id="rId7"/>
    <p:sldId id="413" r:id="rId8"/>
    <p:sldId id="411" r:id="rId9"/>
    <p:sldId id="412" r:id="rId10"/>
    <p:sldId id="414" r:id="rId11"/>
    <p:sldId id="416" r:id="rId12"/>
    <p:sldId id="415" r:id="rId13"/>
    <p:sldId id="418" r:id="rId14"/>
    <p:sldId id="419" r:id="rId15"/>
    <p:sldId id="420" r:id="rId16"/>
    <p:sldId id="421" r:id="rId17"/>
    <p:sldId id="407" r:id="rId18"/>
    <p:sldId id="424" r:id="rId19"/>
    <p:sldId id="425" r:id="rId20"/>
    <p:sldId id="397" r:id="rId21"/>
    <p:sldId id="422" r:id="rId22"/>
    <p:sldId id="286" r:id="rId23"/>
    <p:sldId id="282" r:id="rId24"/>
    <p:sldId id="354" r:id="rId25"/>
    <p:sldId id="400" r:id="rId26"/>
    <p:sldId id="401" r:id="rId27"/>
    <p:sldId id="402" r:id="rId28"/>
    <p:sldId id="398" r:id="rId29"/>
    <p:sldId id="326" r:id="rId30"/>
    <p:sldId id="390" r:id="rId31"/>
    <p:sldId id="391" r:id="rId32"/>
    <p:sldId id="392" r:id="rId33"/>
    <p:sldId id="393" r:id="rId34"/>
    <p:sldId id="394" r:id="rId35"/>
    <p:sldId id="395" r:id="rId36"/>
    <p:sldId id="404" r:id="rId37"/>
    <p:sldId id="403" r:id="rId38"/>
    <p:sldId id="283" r:id="rId39"/>
    <p:sldId id="406" r:id="rId40"/>
    <p:sldId id="405" r:id="rId41"/>
    <p:sldId id="285" r:id="rId42"/>
    <p:sldId id="429" r:id="rId43"/>
    <p:sldId id="431" r:id="rId44"/>
    <p:sldId id="279" r:id="rId45"/>
    <p:sldId id="287" r:id="rId46"/>
  </p:sldIdLst>
  <p:sldSz cx="9144000" cy="5143500" type="screen16x9"/>
  <p:notesSz cx="9144000" cy="6858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CD00"/>
    <a:srgbClr val="4F4F4F"/>
    <a:srgbClr val="262626"/>
    <a:srgbClr val="251F35"/>
    <a:srgbClr val="2C54D4"/>
    <a:srgbClr val="F3B7B7"/>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660"/>
  </p:normalViewPr>
  <p:slideViewPr>
    <p:cSldViewPr>
      <p:cViewPr>
        <p:scale>
          <a:sx n="128" d="100"/>
          <a:sy n="128" d="100"/>
        </p:scale>
        <p:origin x="-96" y="-24"/>
      </p:cViewPr>
      <p:guideLst>
        <p:guide orient="horz" pos="1620"/>
        <p:guide pos="2880"/>
      </p:guideLst>
    </p:cSldViewPr>
  </p:slideViewPr>
  <p:notesTextViewPr>
    <p:cViewPr>
      <p:scale>
        <a:sx n="1" d="1"/>
        <a:sy n="1" d="1"/>
      </p:scale>
      <p:origin x="0" y="0"/>
    </p:cViewPr>
  </p:notesTextViewPr>
  <p:sorterViewPr>
    <p:cViewPr>
      <p:scale>
        <a:sx n="100" d="100"/>
        <a:sy n="100" d="100"/>
      </p:scale>
      <p:origin x="0" y="-9498"/>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tags" Target="../tags/tag271.xml"/><Relationship Id="rId2" Type="http://schemas.openxmlformats.org/officeDocument/2006/relationships/tags" Target="../tags/tag266.xml"/><Relationship Id="rId1" Type="http://schemas.openxmlformats.org/officeDocument/2006/relationships/theme" Target="../theme/theme4.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5179484" y="0"/>
            <a:ext cx="3962400" cy="344091"/>
          </a:xfrm>
          <a:prstGeom prst="rect">
            <a:avLst/>
          </a:prstGeom>
        </p:spPr>
        <p:txBody>
          <a:bodyPr vert="horz" lIns="91440" tIns="45720" rIns="91440" bIns="45720" rtlCol="0"/>
          <a:lstStyle>
            <a:lvl1pPr algn="r">
              <a:defRPr sz="1200"/>
            </a:lvl1pPr>
          </a:lstStyle>
          <a:p>
            <a:fld id="{A72011C8-2D83-4346-B28D-882E39C204E9}" type="datetimeFigureOut">
              <a:rPr lang="en-US" smtClean="0"/>
              <a:t>12/4/2019</a:t>
            </a:fld>
            <a:endParaRPr lang="en-US"/>
          </a:p>
        </p:txBody>
      </p:sp>
      <p:sp>
        <p:nvSpPr>
          <p:cNvPr id="4" name="Slide Image Placeholder 3"/>
          <p:cNvSpPr>
            <a:spLocks noGrp="1" noRot="1" noChangeAspect="1"/>
          </p:cNvSpPr>
          <p:nvPr>
            <p:ph type="sldImg" idx="2"/>
            <p:custDataLst>
              <p:tags r:id="rId4"/>
            </p:custDataLst>
          </p:nvPr>
        </p:nvSpPr>
        <p:spPr>
          <a:xfrm>
            <a:off x="2514600" y="857250"/>
            <a:ext cx="4114800" cy="2314575"/>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custDataLst>
              <p:tags r:id="rId6"/>
            </p:custDataLst>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5179484" y="6513910"/>
            <a:ext cx="3962400" cy="344090"/>
          </a:xfrm>
          <a:prstGeom prst="rect">
            <a:avLst/>
          </a:prstGeom>
        </p:spPr>
        <p:txBody>
          <a:bodyPr vert="horz" lIns="91440" tIns="45720" rIns="91440" bIns="45720" rtlCol="0" anchor="b"/>
          <a:lstStyle>
            <a:lvl1pPr algn="r">
              <a:defRPr sz="1200"/>
            </a:lvl1pPr>
          </a:lstStyle>
          <a:p>
            <a:fld id="{DCE0F1C1-6C4C-47C4-9097-0ABD53E73B27}" type="slidenum">
              <a:rPr lang="en-US" smtClean="0"/>
              <a:t>‹#›</a:t>
            </a:fld>
            <a:endParaRPr lang="en-US"/>
          </a:p>
        </p:txBody>
      </p:sp>
    </p:spTree>
    <p:extLst>
      <p:ext uri="{BB962C8B-B14F-4D97-AF65-F5344CB8AC3E}">
        <p14:creationId xmlns:p14="http://schemas.microsoft.com/office/powerpoint/2010/main" val="134398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33.xml"/><Relationship Id="rId1" Type="http://schemas.openxmlformats.org/officeDocument/2006/relationships/tags" Target="../tags/tag332.xml"/><Relationship Id="rId4"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74.xml"/><Relationship Id="rId1" Type="http://schemas.openxmlformats.org/officeDocument/2006/relationships/tags" Target="../tags/tag373.xml"/><Relationship Id="rId4"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84.xml"/><Relationship Id="rId1" Type="http://schemas.openxmlformats.org/officeDocument/2006/relationships/tags" Target="../tags/tag383.xml"/><Relationship Id="rId4"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37.xml"/><Relationship Id="rId1" Type="http://schemas.openxmlformats.org/officeDocument/2006/relationships/tags" Target="../tags/tag336.xml"/><Relationship Id="rId4"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45.xml"/><Relationship Id="rId1" Type="http://schemas.openxmlformats.org/officeDocument/2006/relationships/tags" Target="../tags/tag344.xml"/><Relationship Id="rId4"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49.xml"/><Relationship Id="rId1" Type="http://schemas.openxmlformats.org/officeDocument/2006/relationships/tags" Target="../tags/tag348.xml"/><Relationship Id="rId4"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54.xml"/><Relationship Id="rId1" Type="http://schemas.openxmlformats.org/officeDocument/2006/relationships/tags" Target="../tags/tag353.xml"/><Relationship Id="rId4"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64.xml"/><Relationship Id="rId1" Type="http://schemas.openxmlformats.org/officeDocument/2006/relationships/tags" Target="../tags/tag363.xml"/><Relationship Id="rId4"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69.xml"/><Relationship Id="rId1" Type="http://schemas.openxmlformats.org/officeDocument/2006/relationships/tags" Target="../tags/tag368.xml"/><Relationship Id="rId4"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04756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055186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947751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2265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22863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19572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240445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54959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49979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67741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70253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163554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custDataLst>
              <p:tags r:id="rId1"/>
            </p:custDataLst>
          </p:nvPr>
        </p:nvSpPr>
        <p:spPr>
          <a:xfrm>
            <a:off x="2286000" y="514350"/>
            <a:ext cx="4572000" cy="257175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custDataLst>
              <p:tags r:id="rId2"/>
            </p:custDataLst>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extLst>
      <p:ext uri="{BB962C8B-B14F-4D97-AF65-F5344CB8AC3E}">
        <p14:creationId xmlns:p14="http://schemas.microsoft.com/office/powerpoint/2010/main" val="27149375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3" Type="http://schemas.openxmlformats.org/officeDocument/2006/relationships/tags" Target="../tags/tag13.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4.png"/><Relationship Id="rId2" Type="http://schemas.openxmlformats.org/officeDocument/2006/relationships/tags" Target="../tags/tag12.xml"/><Relationship Id="rId16" Type="http://schemas.openxmlformats.org/officeDocument/2006/relationships/image" Target="../media/image3.png"/><Relationship Id="rId1" Type="http://schemas.openxmlformats.org/officeDocument/2006/relationships/tags" Target="../tags/tag11.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video" Target="../media/media2.wmv"/><Relationship Id="rId15" Type="http://schemas.openxmlformats.org/officeDocument/2006/relationships/slideMaster" Target="../slideMasters/slideMaster1.xml"/><Relationship Id="rId10" Type="http://schemas.openxmlformats.org/officeDocument/2006/relationships/tags" Target="../tags/tag18.xml"/><Relationship Id="rId4" Type="http://schemas.microsoft.com/office/2007/relationships/media" Target="../media/media2.wmv"/><Relationship Id="rId9" Type="http://schemas.openxmlformats.org/officeDocument/2006/relationships/tags" Target="../tags/tag17.xml"/><Relationship Id="rId14" Type="http://schemas.openxmlformats.org/officeDocument/2006/relationships/tags" Target="../tags/tag2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1.xml"/><Relationship Id="rId5" Type="http://schemas.openxmlformats.org/officeDocument/2006/relationships/tags" Target="../tags/tag72.xml"/><Relationship Id="rId4" Type="http://schemas.openxmlformats.org/officeDocument/2006/relationships/tags" Target="../tags/tag7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5.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1.xml"/><Relationship Id="rId5" Type="http://schemas.openxmlformats.org/officeDocument/2006/relationships/tags" Target="../tags/tag83.xml"/><Relationship Id="rId4" Type="http://schemas.openxmlformats.org/officeDocument/2006/relationships/tags" Target="../tags/tag8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4.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Master" Target="../slideMasters/slideMaster2.xml"/><Relationship Id="rId5" Type="http://schemas.openxmlformats.org/officeDocument/2006/relationships/tags" Target="../tags/tag107.xml"/><Relationship Id="rId4" Type="http://schemas.openxmlformats.org/officeDocument/2006/relationships/tags" Target="../tags/tag106.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Master" Target="../slideMasters/slideMaster2.xml"/><Relationship Id="rId5" Type="http://schemas.openxmlformats.org/officeDocument/2006/relationships/tags" Target="../tags/tag119.xml"/><Relationship Id="rId4" Type="http://schemas.openxmlformats.org/officeDocument/2006/relationships/tags" Target="../tags/tag118.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slideMaster" Target="../slideMasters/slideMaster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slideMaster" Target="../slideMasters/slideMaster2.xml"/><Relationship Id="rId4" Type="http://schemas.openxmlformats.org/officeDocument/2006/relationships/tags" Target="../tags/tag14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10" Type="http://schemas.openxmlformats.org/officeDocument/2006/relationships/slideMaster" Target="../slideMasters/slideMaster2.xml"/><Relationship Id="rId4" Type="http://schemas.openxmlformats.org/officeDocument/2006/relationships/tags" Target="../tags/tag158.xml"/><Relationship Id="rId9" Type="http://schemas.openxmlformats.org/officeDocument/2006/relationships/tags" Target="../tags/tag16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slideMaster" Target="../slideMasters/slideMaster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slideMaster" Target="../slideMasters/slideMaster2.xml"/><Relationship Id="rId5" Type="http://schemas.openxmlformats.org/officeDocument/2006/relationships/tags" Target="../tags/tag174.xml"/><Relationship Id="rId4" Type="http://schemas.openxmlformats.org/officeDocument/2006/relationships/tags" Target="../tags/tag17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slideMaster" Target="../slideMasters/slideMaster2.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83.xml"/><Relationship Id="rId7" Type="http://schemas.openxmlformats.org/officeDocument/2006/relationships/image" Target="../media/image5.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Master" Target="../slideMasters/slideMaster2.xml"/><Relationship Id="rId5" Type="http://schemas.openxmlformats.org/officeDocument/2006/relationships/tags" Target="../tags/tag185.xml"/><Relationship Id="rId4" Type="http://schemas.openxmlformats.org/officeDocument/2006/relationships/tags" Target="../tags/tag18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01.xml"/><Relationship Id="rId3" Type="http://schemas.openxmlformats.org/officeDocument/2006/relationships/tags" Target="../tags/tag196.xml"/><Relationship Id="rId7" Type="http://schemas.openxmlformats.org/officeDocument/2006/relationships/tags" Target="../tags/tag200.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slideMaster" Target="../slideMasters/slideMaster3.xml"/><Relationship Id="rId5" Type="http://schemas.openxmlformats.org/officeDocument/2006/relationships/tags" Target="../tags/tag206.xml"/><Relationship Id="rId4" Type="http://schemas.openxmlformats.org/officeDocument/2006/relationships/tags" Target="../tags/tag205.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tags" Target="../tags/tag31.xml"/><Relationship Id="rId11" Type="http://schemas.openxmlformats.org/officeDocument/2006/relationships/slideMaster" Target="../slideMasters/slideMaster1.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14.xml"/><Relationship Id="rId3" Type="http://schemas.openxmlformats.org/officeDocument/2006/relationships/tags" Target="../tags/tag209.xml"/><Relationship Id="rId7" Type="http://schemas.openxmlformats.org/officeDocument/2006/relationships/tags" Target="../tags/tag21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slideMaster" Target="../slideMasters/slideMaster3.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28.xml"/><Relationship Id="rId3" Type="http://schemas.openxmlformats.org/officeDocument/2006/relationships/tags" Target="../tags/tag223.xml"/><Relationship Id="rId7" Type="http://schemas.openxmlformats.org/officeDocument/2006/relationships/tags" Target="../tags/tag227.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slideMaster" Target="../slideMasters/slideMaster3.xml"/><Relationship Id="rId4" Type="http://schemas.openxmlformats.org/officeDocument/2006/relationships/tags" Target="../tags/tag23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Master" Target="../slideMasters/slideMaster3.xml"/><Relationship Id="rId5" Type="http://schemas.openxmlformats.org/officeDocument/2006/relationships/tags" Target="../tags/tag237.xml"/><Relationship Id="rId4" Type="http://schemas.openxmlformats.org/officeDocument/2006/relationships/tags" Target="../tags/tag236.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45.xml"/><Relationship Id="rId3" Type="http://schemas.openxmlformats.org/officeDocument/2006/relationships/tags" Target="../tags/tag240.xml"/><Relationship Id="rId7" Type="http://schemas.openxmlformats.org/officeDocument/2006/relationships/tags" Target="../tags/tag244.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9"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53.xml"/><Relationship Id="rId3" Type="http://schemas.openxmlformats.org/officeDocument/2006/relationships/tags" Target="../tags/tag248.xml"/><Relationship Id="rId7" Type="http://schemas.openxmlformats.org/officeDocument/2006/relationships/tags" Target="../tags/tag252.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9"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Master" Target="../slideMasters/slideMaster3.xml"/><Relationship Id="rId5" Type="http://schemas.openxmlformats.org/officeDocument/2006/relationships/tags" Target="../tags/tag258.xml"/><Relationship Id="rId4" Type="http://schemas.openxmlformats.org/officeDocument/2006/relationships/tags" Target="../tags/tag257.xml"/></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61.xml"/><Relationship Id="rId7" Type="http://schemas.openxmlformats.org/officeDocument/2006/relationships/tags" Target="../tags/tag265.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pic>
        <p:nvPicPr>
          <p:cNvPr id="8" name="police_main.mov">
            <a:hlinkClick r:id="" action="ppaction://media"/>
          </p:cNvPr>
          <p:cNvPicPr>
            <a:picLocks noChangeAspect="1"/>
          </p:cNvPicPr>
          <p:nvPr>
            <a:videoFile r:link="rId5"/>
            <p:custDataLst>
              <p:tags r:id="rId6"/>
            </p:custDataLst>
            <p:extLst>
              <p:ext uri="{DAA4B4D4-6D71-4841-9C94-3DE7FCFB9230}">
                <p14:media xmlns:p14="http://schemas.microsoft.com/office/powerpoint/2010/main" r:embed="rId4"/>
              </p:ext>
            </p:extLst>
          </p:nvPr>
        </p:nvPicPr>
        <p:blipFill>
          <a:blip r:embed="rId16"/>
          <a:stretch>
            <a:fillRect/>
          </a:stretch>
        </p:blipFill>
        <p:spPr>
          <a:xfrm>
            <a:off x="0" y="-370733"/>
            <a:ext cx="9144000" cy="4984882"/>
          </a:xfrm>
          <a:prstGeom prst="rect">
            <a:avLst/>
          </a:prstGeom>
        </p:spPr>
      </p:pic>
      <p:pic>
        <p:nvPicPr>
          <p:cNvPr id="10" name="Picture 9"/>
          <p:cNvPicPr>
            <a:picLocks noChangeAspect="1"/>
          </p:cNvPicPr>
          <p:nvPr userDrawn="1">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0" y="4084797"/>
            <a:ext cx="9144000" cy="1058704"/>
          </a:xfrm>
          <a:prstGeom prst="rect">
            <a:avLst/>
          </a:prstGeom>
        </p:spPr>
      </p:pic>
      <p:sp>
        <p:nvSpPr>
          <p:cNvPr id="13" name="Rectangle 12"/>
          <p:cNvSpPr/>
          <p:nvPr userDrawn="1">
            <p:custDataLst>
              <p:tags r:id="rId8"/>
            </p:custDataLst>
          </p:nvPr>
        </p:nvSpPr>
        <p:spPr>
          <a:xfrm>
            <a:off x="0" y="4032649"/>
            <a:ext cx="9144000" cy="411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p:cNvSpPr/>
          <p:nvPr userDrawn="1">
            <p:custDataLst>
              <p:tags r:id="rId9"/>
            </p:custDataLst>
          </p:nvPr>
        </p:nvSpPr>
        <p:spPr>
          <a:xfrm>
            <a:off x="0" y="4074298"/>
            <a:ext cx="9144000" cy="1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Rectangle 15"/>
          <p:cNvSpPr/>
          <p:nvPr userDrawn="1">
            <p:custDataLst>
              <p:tags r:id="rId10"/>
            </p:custDataLst>
          </p:nvPr>
        </p:nvSpPr>
        <p:spPr>
          <a:xfrm>
            <a:off x="0" y="3977279"/>
            <a:ext cx="9144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userDrawn="1">
            <p:custDataLst>
              <p:tags r:id="rId11"/>
            </p:custDataLst>
          </p:nvPr>
        </p:nvSpPr>
        <p:spPr>
          <a:xfrm>
            <a:off x="0" y="108942"/>
            <a:ext cx="9144000" cy="137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Subtitle 2"/>
          <p:cNvSpPr>
            <a:spLocks noGrp="1"/>
          </p:cNvSpPr>
          <p:nvPr>
            <p:ph type="subTitle" idx="1"/>
            <p:custDataLst>
              <p:tags r:id="rId12"/>
            </p:custDataLst>
          </p:nvPr>
        </p:nvSpPr>
        <p:spPr>
          <a:xfrm>
            <a:off x="2438400" y="4457700"/>
            <a:ext cx="6400800" cy="514350"/>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custDataLst>
              <p:tags r:id="rId13"/>
            </p:custDataLst>
          </p:nvPr>
        </p:nvSpPr>
        <p:spPr>
          <a:xfrm>
            <a:off x="1066800" y="3867147"/>
            <a:ext cx="7772400" cy="700088"/>
          </a:xfrm>
        </p:spPr>
        <p:txBody>
          <a:bodyPr anchor="b">
            <a:normAutofit/>
          </a:bodyPr>
          <a:lstStyle>
            <a:lvl1pPr algn="r">
              <a:defRPr sz="3600">
                <a:solidFill>
                  <a:schemeClr val="bg1">
                    <a:lumMod val="85000"/>
                  </a:schemeClr>
                </a:solidFill>
              </a:defRPr>
            </a:lvl1pPr>
          </a:lstStyle>
          <a:p>
            <a:r>
              <a:rPr lang="en-US"/>
              <a:t>Click to edit Master title style</a:t>
            </a:r>
          </a:p>
        </p:txBody>
      </p:sp>
      <p:sp>
        <p:nvSpPr>
          <p:cNvPr id="7" name="Rectangle 6"/>
          <p:cNvSpPr/>
          <p:nvPr userDrawn="1">
            <p:custDataLst>
              <p:tags r:id="rId14"/>
            </p:custDataLst>
          </p:nvPr>
        </p:nvSpPr>
        <p:spPr>
          <a:xfrm>
            <a:off x="0" y="108942"/>
            <a:ext cx="9067800" cy="392370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964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repeatCount="indefinite" fill="remove" display="0">
                  <p:stCondLst>
                    <p:cond delay="indefinite"/>
                  </p:stCondLst>
                </p:cTn>
                <p:tgtEl>
                  <p:spTgt spid="8"/>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6688" y="3125391"/>
            <a:ext cx="6208713"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2706688" y="2000251"/>
            <a:ext cx="6208713"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a:gsLst>
            <a:gs pos="0">
              <a:srgbClr val="4F4F4F"/>
            </a:gs>
            <a:gs pos="50000">
              <a:srgbClr val="262626"/>
            </a:gs>
            <a:gs pos="100000">
              <a:srgbClr val="26262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714750"/>
            <a:ext cx="75438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990600" y="285750"/>
            <a:ext cx="7162800" cy="3371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914400" y="4139803"/>
            <a:ext cx="74676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Date Placeholder 4"/>
          <p:cNvSpPr>
            <a:spLocks noGrp="1"/>
          </p:cNvSpPr>
          <p:nvPr>
            <p:ph type="dt" sz="half" idx="10"/>
            <p:custDataLst>
              <p:tags r:id="rId2"/>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3"/>
            </p:custDataLst>
          </p:nvPr>
        </p:nvSpPr>
        <p:spPr/>
        <p:txBody>
          <a:bodyPr/>
          <a:lstStyle/>
          <a:p>
            <a:endParaRPr lang="en-US"/>
          </a:p>
        </p:txBody>
      </p:sp>
      <p:sp>
        <p:nvSpPr>
          <p:cNvPr id="7" name="Slide Number Placeholder 6"/>
          <p:cNvSpPr>
            <a:spLocks noGrp="1"/>
          </p:cNvSpPr>
          <p:nvPr>
            <p:ph type="sldNum" sz="quarter" idx="12"/>
            <p:custDataLst>
              <p:tags r:id="rId4"/>
            </p:custDataLst>
          </p:nvPr>
        </p:nvSpPr>
        <p:spPr/>
        <p:txBody>
          <a:bodyPr/>
          <a:lstStyle/>
          <a:p>
            <a:fld id="{FD99AA8B-2E7A-4BBC-8FDE-CA7CF71DD330}" type="slidenum">
              <a:rPr lang="en-US" smtClean="0"/>
              <a:t>‹#›</a:t>
            </a:fld>
            <a:endParaRPr lang="en-US"/>
          </a:p>
        </p:txBody>
      </p:sp>
      <p:sp>
        <p:nvSpPr>
          <p:cNvPr id="11" name="Title Placeholder 1"/>
          <p:cNvSpPr>
            <a:spLocks noGrp="1"/>
          </p:cNvSpPr>
          <p:nvPr>
            <p:ph type="title"/>
            <p:custDataLst>
              <p:tags r:id="rId5"/>
            </p:custDataLst>
          </p:nvPr>
        </p:nvSpPr>
        <p:spPr>
          <a:xfrm>
            <a:off x="457200" y="205978"/>
            <a:ext cx="8229600" cy="994172"/>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33679393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1"/>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2"/>
            </p:custDataLst>
          </p:nvPr>
        </p:nvSpPr>
        <p:spPr/>
        <p:txBody>
          <a:bodyPr/>
          <a:lstStyle/>
          <a:p>
            <a:endParaRPr lang="en-US"/>
          </a:p>
        </p:txBody>
      </p:sp>
      <p:sp>
        <p:nvSpPr>
          <p:cNvPr id="6" name="Slide Number Placeholder 5"/>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pic>
        <p:nvPicPr>
          <p:cNvPr id="10" name="Picture 9"/>
          <p:cNvPicPr>
            <a:picLocks noChangeAspect="1"/>
          </p:cNvPicPr>
          <p:nvPr userDrawn="1">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0" y="4084797"/>
            <a:ext cx="9144000" cy="1058704"/>
          </a:xfrm>
          <a:prstGeom prst="rect">
            <a:avLst/>
          </a:prstGeom>
        </p:spPr>
      </p:pic>
      <p:sp>
        <p:nvSpPr>
          <p:cNvPr id="13" name="Rectangle 12"/>
          <p:cNvSpPr/>
          <p:nvPr userDrawn="1">
            <p:custDataLst>
              <p:tags r:id="rId5"/>
            </p:custDataLst>
          </p:nvPr>
        </p:nvSpPr>
        <p:spPr>
          <a:xfrm>
            <a:off x="0" y="4032649"/>
            <a:ext cx="9144000" cy="411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p:cNvSpPr/>
          <p:nvPr userDrawn="1">
            <p:custDataLst>
              <p:tags r:id="rId6"/>
            </p:custDataLst>
          </p:nvPr>
        </p:nvSpPr>
        <p:spPr>
          <a:xfrm>
            <a:off x="0" y="4074298"/>
            <a:ext cx="9144000" cy="1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Rectangle 15"/>
          <p:cNvSpPr/>
          <p:nvPr userDrawn="1">
            <p:custDataLst>
              <p:tags r:id="rId7"/>
            </p:custDataLst>
          </p:nvPr>
        </p:nvSpPr>
        <p:spPr>
          <a:xfrm>
            <a:off x="0" y="3977279"/>
            <a:ext cx="9144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userDrawn="1">
            <p:custDataLst>
              <p:tags r:id="rId8"/>
            </p:custDataLst>
          </p:nvPr>
        </p:nvSpPr>
        <p:spPr>
          <a:xfrm>
            <a:off x="0" y="108942"/>
            <a:ext cx="9144000" cy="137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Subtitle 2"/>
          <p:cNvSpPr>
            <a:spLocks noGrp="1"/>
          </p:cNvSpPr>
          <p:nvPr>
            <p:ph type="subTitle" idx="1"/>
            <p:custDataLst>
              <p:tags r:id="rId9"/>
            </p:custDataLst>
          </p:nvPr>
        </p:nvSpPr>
        <p:spPr>
          <a:xfrm>
            <a:off x="2438400" y="4457700"/>
            <a:ext cx="6400800" cy="514350"/>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custDataLst>
              <p:tags r:id="rId10"/>
            </p:custDataLst>
          </p:nvPr>
        </p:nvSpPr>
        <p:spPr>
          <a:xfrm>
            <a:off x="1066800" y="3867147"/>
            <a:ext cx="7772400" cy="700088"/>
          </a:xfrm>
        </p:spPr>
        <p:txBody>
          <a:bodyPr anchor="b">
            <a:normAutofit/>
          </a:bodyPr>
          <a:lstStyle>
            <a:lvl1pPr algn="r">
              <a:defRPr sz="3600">
                <a:solidFill>
                  <a:schemeClr val="bg1">
                    <a:lumMod val="85000"/>
                  </a:schemeClr>
                </a:solidFill>
              </a:defRPr>
            </a:lvl1pPr>
          </a:lstStyle>
          <a:p>
            <a:r>
              <a:rPr lang="en-US"/>
              <a:t>Click to edit Master title style</a:t>
            </a:r>
          </a:p>
        </p:txBody>
      </p:sp>
      <p:pic>
        <p:nvPicPr>
          <p:cNvPr id="7" name="Picture 6"/>
          <p:cNvPicPr>
            <a:picLocks noChangeAspect="1"/>
          </p:cNvPicPr>
          <p:nvPr userDrawn="1">
            <p:custDataLst>
              <p:tags r:id="rId11"/>
            </p:custDataLst>
          </p:nvPr>
        </p:nvPicPr>
        <p:blipFill>
          <a:blip r:embed="rId14">
            <a:extLst>
              <a:ext uri="{28A0092B-C50C-407E-A947-70E740481C1C}">
                <a14:useLocalDpi xmlns:a14="http://schemas.microsoft.com/office/drawing/2010/main" val="0"/>
              </a:ext>
            </a:extLst>
          </a:blip>
          <a:srcRect t="16430" b="5469"/>
          <a:stretch>
            <a:fillRect/>
          </a:stretch>
        </p:blipFill>
        <p:spPr>
          <a:xfrm>
            <a:off x="0" y="108942"/>
            <a:ext cx="9144000" cy="3868337"/>
          </a:xfrm>
          <a:prstGeom prst="rect">
            <a:avLst/>
          </a:prstGeom>
        </p:spPr>
      </p:pic>
    </p:spTree>
    <p:extLst>
      <p:ext uri="{BB962C8B-B14F-4D97-AF65-F5344CB8AC3E}">
        <p14:creationId xmlns:p14="http://schemas.microsoft.com/office/powerpoint/2010/main" val="9991367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chemeClr val="bg1">
                    <a:lumMod val="75000"/>
                  </a:schemeClr>
                </a:solidFill>
              </a:defRPr>
            </a:lvl1p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874043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d">
    <p:bg>
      <p:bgPr>
        <a:solidFill>
          <a:schemeClr val="bg1"/>
        </a:solidFill>
        <a:effectLst/>
      </p:bgPr>
    </p:bg>
    <p:spTree>
      <p:nvGrpSpPr>
        <p:cNvPr id="1" name=""/>
        <p:cNvGrpSpPr/>
        <p:nvPr/>
      </p:nvGrpSpPr>
      <p:grpSpPr>
        <a:xfrm>
          <a:off x="0" y="0"/>
          <a:ext cx="0" cy="0"/>
          <a:chOff x="0" y="0"/>
          <a:chExt cx="0" cy="0"/>
        </a:xfrm>
      </p:grpSpPr>
      <p:pic>
        <p:nvPicPr>
          <p:cNvPr id="9" name="police_side_image"/>
          <p:cNvPicPr>
            <a:picLocks noChangeAspect="1"/>
          </p:cNvPicPr>
          <p:nvPr userDrawn="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2383155" cy="5143500"/>
          </a:xfrm>
          <a:prstGeom prst="rect">
            <a:avLst/>
          </a:prstGeom>
        </p:spPr>
      </p:pic>
      <p:sp>
        <p:nvSpPr>
          <p:cNvPr id="2" name="Title 1"/>
          <p:cNvSpPr>
            <a:spLocks noGrp="1"/>
          </p:cNvSpPr>
          <p:nvPr>
            <p:ph type="title"/>
            <p:custDataLst>
              <p:tags r:id="rId2"/>
            </p:custDataLst>
          </p:nvPr>
        </p:nvSpPr>
        <p:spPr/>
        <p:txBody>
          <a:bodyPr/>
          <a:lstStyle>
            <a:lvl1pPr>
              <a:defRPr>
                <a:solidFill>
                  <a:schemeClr val="bg1">
                    <a:lumMod val="85000"/>
                  </a:schemeClr>
                </a:solidFill>
              </a:defRPr>
            </a:lvl1pPr>
          </a:lstStyle>
          <a:p>
            <a:r>
              <a:rPr lang="en-US"/>
              <a:t>Click to edit Master title style</a:t>
            </a:r>
          </a:p>
        </p:txBody>
      </p:sp>
      <p:sp>
        <p:nvSpPr>
          <p:cNvPr id="3" name="Content Placeholder 2"/>
          <p:cNvSpPr>
            <a:spLocks noGrp="1"/>
          </p:cNvSpPr>
          <p:nvPr>
            <p:ph idx="1"/>
            <p:custDataLst>
              <p:tags r:id="rId3"/>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
        <p:nvSpPr>
          <p:cNvPr id="8" name="Rectangle 7"/>
          <p:cNvSpPr/>
          <p:nvPr userDrawn="1">
            <p:custDataLst>
              <p:tags r:id="rId7"/>
            </p:custDataLst>
          </p:nvPr>
        </p:nvSpPr>
        <p:spPr>
          <a:xfrm rot="16200000">
            <a:off x="-172496" y="2558033"/>
            <a:ext cx="5143500" cy="27432"/>
          </a:xfrm>
          <a:prstGeom prst="rect">
            <a:avLst/>
          </a:prstGeom>
          <a:solidFill>
            <a:srgbClr val="FC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5778511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30233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p>
            <a:endParaRPr lang="en-US"/>
          </a:p>
        </p:txBody>
      </p:sp>
      <p:sp>
        <p:nvSpPr>
          <p:cNvPr id="4" name="Slide Number Placeholder 3"/>
          <p:cNvSpPr>
            <a:spLocks noGrp="1"/>
          </p:cNvSpPr>
          <p:nvPr>
            <p:ph type="sldNum" sz="quarter" idx="11"/>
            <p:custDataLst>
              <p:tags r:id="rId2"/>
            </p:custDataLst>
          </p:nvPr>
        </p:nvSpPr>
        <p:spPr/>
        <p:txBody>
          <a:bodyPr/>
          <a:lstStyle/>
          <a:p>
            <a:fld id="{81582BD6-FC20-4557-852B-8433F8572D30}" type="slidenum">
              <a:rPr lang="en-US" smtClean="0"/>
              <a:t>‹#›</a:t>
            </a:fld>
            <a:endParaRPr lang="en-US"/>
          </a:p>
        </p:txBody>
      </p:sp>
      <p:sp>
        <p:nvSpPr>
          <p:cNvPr id="9" name="Text Placeholder 8"/>
          <p:cNvSpPr>
            <a:spLocks noGrp="1"/>
          </p:cNvSpPr>
          <p:nvPr>
            <p:ph type="body" sz="quarter" idx="15"/>
            <p:custDataLst>
              <p:tags r:id="rId3"/>
            </p:custDataLst>
          </p:nvPr>
        </p:nvSpPr>
        <p:spPr>
          <a:xfrm>
            <a:off x="4495800" y="1143000"/>
            <a:ext cx="4191000" cy="62865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custDataLst>
              <p:tags r:id="rId4"/>
            </p:custDataLst>
          </p:nvPr>
        </p:nvSpPr>
        <p:spPr>
          <a:xfrm>
            <a:off x="4495800" y="1771650"/>
            <a:ext cx="4191000" cy="62865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custDataLst>
              <p:tags r:id="rId5"/>
            </p:custDataLst>
          </p:nvPr>
        </p:nvSpPr>
        <p:spPr>
          <a:xfrm>
            <a:off x="4495800" y="2400300"/>
            <a:ext cx="4191000" cy="62865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custDataLst>
              <p:tags r:id="rId6"/>
            </p:custDataLst>
          </p:nvPr>
        </p:nvSpPr>
        <p:spPr>
          <a:xfrm>
            <a:off x="4495800" y="3028950"/>
            <a:ext cx="4191000" cy="628650"/>
          </a:xfrm>
        </p:spPr>
        <p:txBody>
          <a:bodyPr anchor="ctr">
            <a:normAutofit/>
          </a:bodyPr>
          <a:lstStyle>
            <a:lvl1pPr marL="57150" indent="0">
              <a:buFontTx/>
              <a:buNone/>
              <a:defRPr sz="1800" baseline="0"/>
            </a:lvl1pPr>
          </a:lstStyle>
          <a:p>
            <a:pPr lvl="0"/>
            <a:r>
              <a:rPr lang="en-US"/>
              <a:t>Click to edit Master text styles</a:t>
            </a:r>
          </a:p>
        </p:txBody>
      </p:sp>
      <p:sp>
        <p:nvSpPr>
          <p:cNvPr id="10" name="Title 1"/>
          <p:cNvSpPr>
            <a:spLocks noGrp="1"/>
          </p:cNvSpPr>
          <p:nvPr>
            <p:ph type="title"/>
            <p:custDataLst>
              <p:tags r:id="rId7"/>
            </p:custDataLst>
          </p:nvPr>
        </p:nvSpPr>
        <p:spPr>
          <a:xfrm>
            <a:off x="2667000" y="205978"/>
            <a:ext cx="6019800" cy="594122"/>
          </a:xfrm>
        </p:spPr>
        <p:txBody>
          <a:bodyPr/>
          <a:lstStyle/>
          <a:p>
            <a:r>
              <a:rPr lang="en-US"/>
              <a:t>Click to edit Master title style</a:t>
            </a:r>
          </a:p>
        </p:txBody>
      </p:sp>
    </p:spTree>
    <p:extLst>
      <p:ext uri="{BB962C8B-B14F-4D97-AF65-F5344CB8AC3E}">
        <p14:creationId xmlns:p14="http://schemas.microsoft.com/office/powerpoint/2010/main" val="33293700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2515798" y="948928"/>
            <a:ext cx="3046802"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2515798" y="1485901"/>
            <a:ext cx="3046802" cy="3108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5638800" y="948928"/>
            <a:ext cx="3048000"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5638800" y="1485901"/>
            <a:ext cx="3048000" cy="3108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6EB7948D-65B7-4FEC-80B5-36D7629B101D}" type="datetimeFigureOut">
              <a:rPr lang="en-US" smtClean="0"/>
              <a:t>12/4/2019</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482186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2514600" y="914401"/>
            <a:ext cx="30480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5638800" y="914401"/>
            <a:ext cx="30480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633152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solidFill>
                  <a:schemeClr val="bg1">
                    <a:lumMod val="75000"/>
                  </a:schemeClr>
                </a:solidFill>
              </a:defRPr>
            </a:lvl1p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519289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6EB7948D-65B7-4FEC-80B5-36D7629B101D}" type="datetimeFigureOut">
              <a:rPr lang="en-US" smtClean="0"/>
              <a:t>12/4/2019</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431075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6EB7948D-65B7-4FEC-80B5-36D7629B101D}" type="datetimeFigureOut">
              <a:rPr lang="en-US" smtClean="0"/>
              <a:t>12/4/2019</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58553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p>
            <a:endParaRPr lang="en-US"/>
          </a:p>
        </p:txBody>
      </p:sp>
      <p:sp>
        <p:nvSpPr>
          <p:cNvPr id="4" name="Slide Number Placeholder 3"/>
          <p:cNvSpPr>
            <a:spLocks noGrp="1"/>
          </p:cNvSpPr>
          <p:nvPr>
            <p:ph type="sldNum" sz="quarter" idx="11"/>
            <p:custDataLst>
              <p:tags r:id="rId2"/>
            </p:custDataLst>
          </p:nvPr>
        </p:nvSpPr>
        <p:spPr/>
        <p:txBody>
          <a:bodyPr/>
          <a:lstStyle/>
          <a:p>
            <a:fld id="{81582BD6-FC20-4557-852B-8433F8572D30}" type="slidenum">
              <a:rPr lang="en-US" smtClean="0"/>
              <a:t>‹#›</a:t>
            </a:fld>
            <a:endParaRPr lang="en-US"/>
          </a:p>
        </p:txBody>
      </p:sp>
      <p:sp>
        <p:nvSpPr>
          <p:cNvPr id="5" name="Content Placeholder 2"/>
          <p:cNvSpPr>
            <a:spLocks noGrp="1"/>
          </p:cNvSpPr>
          <p:nvPr>
            <p:ph sz="half" idx="1"/>
            <p:custDataLst>
              <p:tags r:id="rId3"/>
            </p:custDataLst>
          </p:nvPr>
        </p:nvSpPr>
        <p:spPr>
          <a:xfrm>
            <a:off x="2514600" y="800100"/>
            <a:ext cx="2743200" cy="1771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custDataLst>
              <p:tags r:id="rId4"/>
            </p:custDataLst>
          </p:nvPr>
        </p:nvSpPr>
        <p:spPr>
          <a:xfrm>
            <a:off x="5349923" y="800100"/>
            <a:ext cx="3336878" cy="177165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custDataLst>
              <p:tags r:id="rId5"/>
            </p:custDataLst>
          </p:nvPr>
        </p:nvSpPr>
        <p:spPr>
          <a:xfrm>
            <a:off x="2514600" y="2686050"/>
            <a:ext cx="2743200" cy="182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custDataLst>
              <p:tags r:id="rId6"/>
            </p:custDataLst>
          </p:nvPr>
        </p:nvSpPr>
        <p:spPr>
          <a:xfrm>
            <a:off x="5349923" y="2686050"/>
            <a:ext cx="3336878" cy="18288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Placeholder 1"/>
          <p:cNvSpPr>
            <a:spLocks noGrp="1"/>
          </p:cNvSpPr>
          <p:nvPr>
            <p:ph type="title"/>
            <p:custDataLst>
              <p:tags r:id="rId7"/>
            </p:custDataLst>
          </p:nvPr>
        </p:nvSpPr>
        <p:spPr>
          <a:xfrm>
            <a:off x="2514600" y="205978"/>
            <a:ext cx="6172200" cy="594122"/>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54664751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p>
            <a:endParaRPr lang="en-US"/>
          </a:p>
        </p:txBody>
      </p:sp>
      <p:sp>
        <p:nvSpPr>
          <p:cNvPr id="4" name="Slide Number Placeholder 3"/>
          <p:cNvSpPr>
            <a:spLocks noGrp="1"/>
          </p:cNvSpPr>
          <p:nvPr>
            <p:ph type="sldNum" sz="quarter" idx="11"/>
            <p:custDataLst>
              <p:tags r:id="rId2"/>
            </p:custDataLst>
          </p:nvPr>
        </p:nvSpPr>
        <p:spPr/>
        <p:txBody>
          <a:bodyPr/>
          <a:lstStyle/>
          <a:p>
            <a:fld id="{81582BD6-FC20-4557-852B-8433F8572D30}" type="slidenum">
              <a:rPr lang="en-US" smtClean="0"/>
              <a:t>‹#›</a:t>
            </a:fld>
            <a:endParaRPr lang="en-US"/>
          </a:p>
        </p:txBody>
      </p:sp>
      <p:sp>
        <p:nvSpPr>
          <p:cNvPr id="9" name="Content Placeholder 2"/>
          <p:cNvSpPr>
            <a:spLocks noGrp="1"/>
          </p:cNvSpPr>
          <p:nvPr>
            <p:ph sz="half" idx="1"/>
            <p:custDataLst>
              <p:tags r:id="rId3"/>
            </p:custDataLst>
          </p:nvPr>
        </p:nvSpPr>
        <p:spPr>
          <a:xfrm>
            <a:off x="2590800" y="2686051"/>
            <a:ext cx="1981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custDataLst>
              <p:tags r:id="rId4"/>
            </p:custDataLst>
          </p:nvPr>
        </p:nvSpPr>
        <p:spPr>
          <a:xfrm>
            <a:off x="4648200" y="2686051"/>
            <a:ext cx="1981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custDataLst>
              <p:tags r:id="rId5"/>
            </p:custDataLst>
          </p:nvPr>
        </p:nvSpPr>
        <p:spPr>
          <a:xfrm>
            <a:off x="6705598" y="2686051"/>
            <a:ext cx="1981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custDataLst>
              <p:tags r:id="rId6"/>
            </p:custDataLst>
          </p:nvPr>
        </p:nvSpPr>
        <p:spPr>
          <a:xfrm>
            <a:off x="2590800" y="971550"/>
            <a:ext cx="19812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custDataLst>
              <p:tags r:id="rId7"/>
            </p:custDataLst>
          </p:nvPr>
        </p:nvSpPr>
        <p:spPr>
          <a:xfrm>
            <a:off x="4648200" y="971550"/>
            <a:ext cx="19812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custDataLst>
              <p:tags r:id="rId8"/>
            </p:custDataLst>
          </p:nvPr>
        </p:nvSpPr>
        <p:spPr>
          <a:xfrm>
            <a:off x="6705599" y="971550"/>
            <a:ext cx="1981200" cy="165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Placeholder 1"/>
          <p:cNvSpPr>
            <a:spLocks noGrp="1"/>
          </p:cNvSpPr>
          <p:nvPr>
            <p:ph type="title"/>
            <p:custDataLst>
              <p:tags r:id="rId9"/>
            </p:custDataLst>
          </p:nvPr>
        </p:nvSpPr>
        <p:spPr>
          <a:xfrm>
            <a:off x="2514600" y="205978"/>
            <a:ext cx="6172200" cy="594122"/>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47941521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514600" y="204787"/>
            <a:ext cx="2209800"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4724400" y="204788"/>
            <a:ext cx="41148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2514600" y="1076326"/>
            <a:ext cx="2209800"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7189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6688" y="3125391"/>
            <a:ext cx="6208713"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2706688" y="2000251"/>
            <a:ext cx="6208713"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118634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a:gsLst>
            <a:gs pos="0">
              <a:srgbClr val="4F4F4F"/>
            </a:gs>
            <a:gs pos="50000">
              <a:srgbClr val="262626"/>
            </a:gs>
            <a:gs pos="100000">
              <a:srgbClr val="26262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714750"/>
            <a:ext cx="75438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990600" y="285750"/>
            <a:ext cx="7162800" cy="3371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914400" y="4139803"/>
            <a:ext cx="74676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5482965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Date Placeholder 4"/>
          <p:cNvSpPr>
            <a:spLocks noGrp="1"/>
          </p:cNvSpPr>
          <p:nvPr>
            <p:ph type="dt" sz="half" idx="10"/>
            <p:custDataLst>
              <p:tags r:id="rId2"/>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3"/>
            </p:custDataLst>
          </p:nvPr>
        </p:nvSpPr>
        <p:spPr/>
        <p:txBody>
          <a:bodyPr/>
          <a:lstStyle/>
          <a:p>
            <a:endParaRPr lang="en-US"/>
          </a:p>
        </p:txBody>
      </p:sp>
      <p:sp>
        <p:nvSpPr>
          <p:cNvPr id="7" name="Slide Number Placeholder 6"/>
          <p:cNvSpPr>
            <a:spLocks noGrp="1"/>
          </p:cNvSpPr>
          <p:nvPr>
            <p:ph type="sldNum" sz="quarter" idx="12"/>
            <p:custDataLst>
              <p:tags r:id="rId4"/>
            </p:custDataLst>
          </p:nvPr>
        </p:nvSpPr>
        <p:spPr/>
        <p:txBody>
          <a:bodyPr/>
          <a:lstStyle/>
          <a:p>
            <a:fld id="{FD99AA8B-2E7A-4BBC-8FDE-CA7CF71DD330}" type="slidenum">
              <a:rPr lang="en-US" smtClean="0"/>
              <a:t>‹#›</a:t>
            </a:fld>
            <a:endParaRPr lang="en-US"/>
          </a:p>
        </p:txBody>
      </p:sp>
      <p:sp>
        <p:nvSpPr>
          <p:cNvPr id="11" name="Title Placeholder 1"/>
          <p:cNvSpPr>
            <a:spLocks noGrp="1"/>
          </p:cNvSpPr>
          <p:nvPr>
            <p:ph type="title"/>
            <p:custDataLst>
              <p:tags r:id="rId5"/>
            </p:custDataLst>
          </p:nvPr>
        </p:nvSpPr>
        <p:spPr>
          <a:xfrm>
            <a:off x="457200" y="205978"/>
            <a:ext cx="8229600" cy="994172"/>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9722331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custDataLst>
              <p:tags r:id="rId1"/>
            </p:custDataLst>
          </p:nvPr>
        </p:nvSpPr>
        <p:spPr>
          <a:xfrm>
            <a:off x="2382" y="4800600"/>
            <a:ext cx="9141619" cy="342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8" name="Rectangle 7"/>
          <p:cNvSpPr/>
          <p:nvPr>
            <p:custDataLst>
              <p:tags r:id="rId2"/>
            </p:custDataLst>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ctrTitle"/>
            <p:custDataLst>
              <p:tags r:id="rId3"/>
            </p:custDataLst>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custDataLst>
              <p:tags r:id="rId4"/>
            </p:custDataLst>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custDataLst>
              <p:tags r:id="rId5"/>
            </p:custDataLst>
          </p:nvPr>
        </p:nvSpPr>
        <p:spPr/>
        <p:txBody>
          <a:bodyPr/>
          <a:lstStyle/>
          <a:p>
            <a:fld id="{023C8C38-D62D-4CD0-BFBD-8B6DD87D5016}" type="datetimeFigureOut">
              <a:rPr lang="en-US" smtClean="0"/>
              <a:t>12/4/2019</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C2BC3329-5283-4B7F-B8A6-AAF50A6233CF}" type="slidenum">
              <a:rPr lang="en-US" smtClean="0"/>
              <a:t>‹#›</a:t>
            </a:fld>
            <a:endParaRPr lang="en-US"/>
          </a:p>
        </p:txBody>
      </p:sp>
      <p:cxnSp>
        <p:nvCxnSpPr>
          <p:cNvPr id="9" name="Straight Connector 8"/>
          <p:cNvCxnSpPr/>
          <p:nvPr>
            <p:custDataLst>
              <p:tags r:id="rId8"/>
            </p:custDataLst>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0553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023C8C38-D62D-4CD0-BFBD-8B6DD87D5016}"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7436212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Light Background">
    <p:bg>
      <p:bgPr>
        <a:solidFill>
          <a:schemeClr val="bg1"/>
        </a:solidFill>
        <a:effectLst/>
      </p:bgPr>
    </p:bg>
    <p:spTree>
      <p:nvGrpSpPr>
        <p:cNvPr id="1" name=""/>
        <p:cNvGrpSpPr/>
        <p:nvPr/>
      </p:nvGrpSpPr>
      <p:grpSpPr>
        <a:xfrm>
          <a:off x="0" y="0"/>
          <a:ext cx="0" cy="0"/>
          <a:chOff x="0" y="0"/>
          <a:chExt cx="0" cy="0"/>
        </a:xfrm>
      </p:grpSpPr>
      <p:pic>
        <p:nvPicPr>
          <p:cNvPr id="7" name="police_side.mov">
            <a:hlinkClick r:id="" action="ppaction://media"/>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12"/>
          <a:stretch>
            <a:fillRect/>
          </a:stretch>
        </p:blipFill>
        <p:spPr>
          <a:xfrm>
            <a:off x="0" y="-503379"/>
            <a:ext cx="2381583" cy="6858958"/>
          </a:xfrm>
          <a:prstGeom prst="rect">
            <a:avLst/>
          </a:prstGeom>
        </p:spPr>
      </p:pic>
      <p:sp>
        <p:nvSpPr>
          <p:cNvPr id="2" name="Title 1"/>
          <p:cNvSpPr>
            <a:spLocks noGrp="1"/>
          </p:cNvSpPr>
          <p:nvPr>
            <p:ph type="title"/>
            <p:custDataLst>
              <p:tags r:id="rId4"/>
            </p:custDataLst>
          </p:nvPr>
        </p:nvSpPr>
        <p:spPr/>
        <p:txBody>
          <a:bodyPr/>
          <a:lstStyle>
            <a:lvl1pPr>
              <a:defRPr>
                <a:solidFill>
                  <a:schemeClr val="bg1">
                    <a:lumMod val="85000"/>
                  </a:schemeClr>
                </a:solidFill>
              </a:defRPr>
            </a:lvl1pPr>
          </a:lstStyle>
          <a:p>
            <a:r>
              <a:rPr lang="en-US"/>
              <a:t>Click to edit Master title style</a:t>
            </a:r>
          </a:p>
        </p:txBody>
      </p:sp>
      <p:sp>
        <p:nvSpPr>
          <p:cNvPr id="3" name="Content Placeholder 2"/>
          <p:cNvSpPr>
            <a:spLocks noGrp="1"/>
          </p:cNvSpPr>
          <p:nvPr>
            <p:ph idx="1"/>
            <p:custDataLst>
              <p:tags r:id="rId5"/>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6"/>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7"/>
            </p:custDataLst>
          </p:nvPr>
        </p:nvSpPr>
        <p:spPr/>
        <p:txBody>
          <a:bodyPr/>
          <a:lstStyle/>
          <a:p>
            <a:endParaRPr lang="en-US"/>
          </a:p>
        </p:txBody>
      </p:sp>
      <p:sp>
        <p:nvSpPr>
          <p:cNvPr id="6" name="Slide Number Placeholder 5"/>
          <p:cNvSpPr>
            <a:spLocks noGrp="1"/>
          </p:cNvSpPr>
          <p:nvPr>
            <p:ph type="sldNum" sz="quarter" idx="12"/>
            <p:custDataLst>
              <p:tags r:id="rId8"/>
            </p:custDataLst>
          </p:nvPr>
        </p:nvSpPr>
        <p:spPr/>
        <p:txBody>
          <a:bodyPr/>
          <a:lstStyle/>
          <a:p>
            <a:fld id="{FD99AA8B-2E7A-4BBC-8FDE-CA7CF71DD330}" type="slidenum">
              <a:rPr lang="en-US" smtClean="0"/>
              <a:t>‹#›</a:t>
            </a:fld>
            <a:endParaRPr lang="en-US"/>
          </a:p>
        </p:txBody>
      </p:sp>
      <p:sp>
        <p:nvSpPr>
          <p:cNvPr id="8" name="Rectangle 7"/>
          <p:cNvSpPr/>
          <p:nvPr userDrawn="1">
            <p:custDataLst>
              <p:tags r:id="rId9"/>
            </p:custDataLst>
          </p:nvPr>
        </p:nvSpPr>
        <p:spPr>
          <a:xfrm rot="16200000">
            <a:off x="-172496" y="2558033"/>
            <a:ext cx="5143500" cy="27432"/>
          </a:xfrm>
          <a:prstGeom prst="rect">
            <a:avLst/>
          </a:prstGeom>
          <a:solidFill>
            <a:srgbClr val="FC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le 8"/>
          <p:cNvSpPr/>
          <p:nvPr userDrawn="1">
            <p:custDataLst>
              <p:tags r:id="rId10"/>
            </p:custDataLst>
          </p:nvPr>
        </p:nvSpPr>
        <p:spPr>
          <a:xfrm>
            <a:off x="0" y="-2"/>
            <a:ext cx="2385537" cy="514350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2262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repeatCount="indefinite" fill="remove" display="0">
                  <p:stCondLst>
                    <p:cond delay="indefinite"/>
                  </p:stCondLst>
                </p:cTn>
                <p:tgtEl>
                  <p:spTgt spid="7"/>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custDataLst>
              <p:tags r:id="rId1"/>
            </p:custDataLst>
          </p:nvPr>
        </p:nvSpPr>
        <p:spPr>
          <a:xfrm>
            <a:off x="2382" y="4800600"/>
            <a:ext cx="9141619" cy="342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8" name="Rectangle 7"/>
          <p:cNvSpPr/>
          <p:nvPr>
            <p:custDataLst>
              <p:tags r:id="rId2"/>
            </p:custDataLst>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title"/>
            <p:custDataLst>
              <p:tags r:id="rId3"/>
            </p:custDataLst>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custDataLst>
              <p:tags r:id="rId4"/>
            </p:custDataLst>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5"/>
            </p:custDataLst>
          </p:nvPr>
        </p:nvSpPr>
        <p:spPr/>
        <p:txBody>
          <a:bodyPr/>
          <a:lstStyle/>
          <a:p>
            <a:fld id="{023C8C38-D62D-4CD0-BFBD-8B6DD87D5016}" type="datetimeFigureOut">
              <a:rPr lang="en-US" smtClean="0"/>
              <a:t>12/4/2019</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C2BC3329-5283-4B7F-B8A6-AAF50A6233CF}" type="slidenum">
              <a:rPr lang="en-US" smtClean="0"/>
              <a:t>‹#›</a:t>
            </a:fld>
            <a:endParaRPr lang="en-US"/>
          </a:p>
        </p:txBody>
      </p:sp>
      <p:cxnSp>
        <p:nvCxnSpPr>
          <p:cNvPr id="9" name="Straight Connector 8"/>
          <p:cNvCxnSpPr/>
          <p:nvPr>
            <p:custDataLst>
              <p:tags r:id="rId8"/>
            </p:custDataLst>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9139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custDataLst>
              <p:tags r:id="rId1"/>
            </p:custDataLst>
          </p:nvPr>
        </p:nvSpPr>
        <p:spPr>
          <a:xfrm>
            <a:off x="822960" y="214953"/>
            <a:ext cx="7543800" cy="1088068"/>
          </a:xfrm>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023C8C38-D62D-4CD0-BFBD-8B6DD87D5016}"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3989117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custDataLst>
              <p:tags r:id="rId1"/>
            </p:custDataLst>
          </p:nvPr>
        </p:nvSpPr>
        <p:spPr>
          <a:xfrm>
            <a:off x="822960" y="214953"/>
            <a:ext cx="7543800" cy="1088068"/>
          </a:xfrm>
        </p:spPr>
        <p:txBody>
          <a:bodyPr/>
          <a:lstStyle/>
          <a:p>
            <a:r>
              <a:rPr lang="en-US"/>
              <a:t>Click to edit Master title style</a:t>
            </a:r>
          </a:p>
        </p:txBody>
      </p:sp>
      <p:sp>
        <p:nvSpPr>
          <p:cNvPr id="3" name="Text Placeholder 2"/>
          <p:cNvSpPr>
            <a:spLocks noGrp="1"/>
          </p:cNvSpPr>
          <p:nvPr>
            <p:ph type="body" idx="1"/>
            <p:custDataLst>
              <p:tags r:id="rId2"/>
            </p:custDataLst>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023C8C38-D62D-4CD0-BFBD-8B6DD87D5016}" type="datetimeFigureOut">
              <a:rPr lang="en-US" smtClean="0"/>
              <a:t>12/4/2019</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175380753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023C8C38-D62D-4CD0-BFBD-8B6DD87D5016}" type="datetimeFigureOut">
              <a:rPr lang="en-US" smtClean="0"/>
              <a:t>12/4/2019</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32255319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custDataLst>
              <p:tags r:id="rId1"/>
            </p:custDataLst>
          </p:nvPr>
        </p:nvSpPr>
        <p:spPr>
          <a:xfrm>
            <a:off x="2382" y="4800600"/>
            <a:ext cx="9141619" cy="342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6" name="Rectangle 5"/>
          <p:cNvSpPr/>
          <p:nvPr>
            <p:custDataLst>
              <p:tags r:id="rId2"/>
            </p:custDataLst>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7" name="Date Placeholder 6"/>
          <p:cNvSpPr>
            <a:spLocks noGrp="1"/>
          </p:cNvSpPr>
          <p:nvPr>
            <p:ph type="dt" sz="half" idx="10"/>
            <p:custDataLst>
              <p:tags r:id="rId3"/>
            </p:custDataLst>
          </p:nvPr>
        </p:nvSpPr>
        <p:spPr/>
        <p:txBody>
          <a:bodyPr/>
          <a:lstStyle/>
          <a:p>
            <a:fld id="{023C8C38-D62D-4CD0-BFBD-8B6DD87D5016}" type="datetimeFigureOut">
              <a:rPr lang="en-US" smtClean="0"/>
              <a:t>12/4/2019</a:t>
            </a:fld>
            <a:endParaRPr lang="en-US"/>
          </a:p>
        </p:txBody>
      </p:sp>
      <p:sp>
        <p:nvSpPr>
          <p:cNvPr id="8" name="Footer Placeholder 7"/>
          <p:cNvSpPr>
            <a:spLocks noGrp="1"/>
          </p:cNvSpPr>
          <p:nvPr>
            <p:ph type="ftr" sz="quarter" idx="11"/>
            <p:custDataLst>
              <p:tags r:id="rId4"/>
            </p:custDataLst>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custDataLst>
              <p:tags r:id="rId5"/>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370641074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13" y="0"/>
            <a:ext cx="3038093"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9" name="Rectangle 8"/>
          <p:cNvSpPr/>
          <p:nvPr>
            <p:custDataLst>
              <p:tags r:id="rId2"/>
            </p:custDataLst>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title"/>
            <p:custDataLst>
              <p:tags r:id="rId3"/>
            </p:custDataLst>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p>
        </p:txBody>
      </p:sp>
      <p:sp>
        <p:nvSpPr>
          <p:cNvPr id="3" name="Content Placeholder 2"/>
          <p:cNvSpPr>
            <a:spLocks noGrp="1"/>
          </p:cNvSpPr>
          <p:nvPr>
            <p:ph idx="1"/>
            <p:custDataLst>
              <p:tags r:id="rId4"/>
            </p:custDataLst>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5"/>
            </p:custDataLst>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custDataLst>
              <p:tags r:id="rId6"/>
            </p:custDataLst>
          </p:nvPr>
        </p:nvSpPr>
        <p:spPr>
          <a:xfrm>
            <a:off x="349134" y="4844839"/>
            <a:ext cx="1963883" cy="273844"/>
          </a:xfrm>
        </p:spPr>
        <p:txBody>
          <a:bodyPr/>
          <a:lstStyle>
            <a:lvl1pPr algn="l">
              <a:defRPr/>
            </a:lvl1pPr>
          </a:lstStyle>
          <a:p>
            <a:fld id="{023C8C38-D62D-4CD0-BFBD-8B6DD87D5016}" type="datetimeFigureOut">
              <a:rPr lang="en-US" smtClean="0"/>
              <a:t>12/4/2019</a:t>
            </a:fld>
            <a:endParaRPr lang="en-US"/>
          </a:p>
        </p:txBody>
      </p:sp>
      <p:sp>
        <p:nvSpPr>
          <p:cNvPr id="6" name="Footer Placeholder 5"/>
          <p:cNvSpPr>
            <a:spLocks noGrp="1"/>
          </p:cNvSpPr>
          <p:nvPr>
            <p:ph type="ftr" sz="quarter" idx="11"/>
            <p:custDataLst>
              <p:tags r:id="rId7"/>
            </p:custDataLst>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custDataLst>
              <p:tags r:id="rId8"/>
            </p:custDataLst>
          </p:nvPr>
        </p:nvSpPr>
        <p:spPr/>
        <p:txBody>
          <a:bodyPr/>
          <a:lstStyle>
            <a:lvl1pPr>
              <a:defRPr>
                <a:solidFill>
                  <a:schemeClr val="tx2"/>
                </a:solidFill>
              </a:defRPr>
            </a:lvl1pPr>
          </a:lstStyle>
          <a:p>
            <a:fld id="{C2BC3329-5283-4B7F-B8A6-AAF50A6233CF}" type="slidenum">
              <a:rPr lang="en-US" smtClean="0"/>
              <a:t>‹#›</a:t>
            </a:fld>
            <a:endParaRPr lang="en-US"/>
          </a:p>
        </p:txBody>
      </p:sp>
    </p:spTree>
    <p:extLst>
      <p:ext uri="{BB962C8B-B14F-4D97-AF65-F5344CB8AC3E}">
        <p14:creationId xmlns:p14="http://schemas.microsoft.com/office/powerpoint/2010/main" val="33743812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custDataLst>
              <p:tags r:id="rId1"/>
            </p:custDataLst>
          </p:nvPr>
        </p:nvSpPr>
        <p:spPr>
          <a:xfrm>
            <a:off x="0" y="3714750"/>
            <a:ext cx="9141619" cy="14287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9" name="Rectangle 8"/>
          <p:cNvSpPr/>
          <p:nvPr>
            <p:custDataLst>
              <p:tags r:id="rId2"/>
            </p:custDataLst>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title"/>
            <p:custDataLst>
              <p:tags r:id="rId3"/>
            </p:custDataLst>
          </p:nvPr>
        </p:nvSpPr>
        <p:spPr>
          <a:xfrm>
            <a:off x="822960" y="3806190"/>
            <a:ext cx="7585234" cy="617220"/>
          </a:xfrm>
        </p:spPr>
        <p:txBody>
          <a:bodyPr lIns="91440" tIns="0" rIns="91440" bIns="0" anchor="b">
            <a:noAutofit/>
          </a:bodyPr>
          <a:lstStyle>
            <a:lvl1pPr>
              <a:defRPr sz="2700" b="0">
                <a:solidFill>
                  <a:srgbClr val="FFFFFF"/>
                </a:solidFill>
              </a:defRPr>
            </a:lvl1pPr>
          </a:lstStyle>
          <a:p>
            <a:r>
              <a:rPr lang="en-US"/>
              <a:t>Click to edit Master title style</a:t>
            </a:r>
          </a:p>
        </p:txBody>
      </p:sp>
      <p:sp>
        <p:nvSpPr>
          <p:cNvPr id="3" name="Picture Placeholder 2"/>
          <p:cNvSpPr>
            <a:spLocks noGrp="1" noChangeAspect="1"/>
          </p:cNvSpPr>
          <p:nvPr>
            <p:ph type="pic" idx="1"/>
            <p:custDataLst>
              <p:tags r:id="rId4"/>
            </p:custDataLst>
          </p:nvPr>
        </p:nvSpPr>
        <p:spPr>
          <a:xfrm>
            <a:off x="12" y="0"/>
            <a:ext cx="9143989" cy="3686307"/>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custDataLst>
              <p:tags r:id="rId5"/>
            </p:custDataLst>
          </p:nvPr>
        </p:nvSpPr>
        <p:spPr>
          <a:xfrm>
            <a:off x="822960" y="4430268"/>
            <a:ext cx="7584948" cy="445770"/>
          </a:xfrm>
        </p:spPr>
        <p:txBody>
          <a:bodyPr lIns="91440" tIns="0" rIns="91440" bIns="0">
            <a:normAutofit/>
          </a:bodyPr>
          <a:lstStyle>
            <a:lvl1pPr marL="0" indent="0">
              <a:spcBef>
                <a:spcPct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custDataLst>
              <p:tags r:id="rId6"/>
            </p:custDataLst>
          </p:nvPr>
        </p:nvSpPr>
        <p:spPr/>
        <p:txBody>
          <a:bodyPr/>
          <a:lstStyle/>
          <a:p>
            <a:fld id="{023C8C38-D62D-4CD0-BFBD-8B6DD87D5016}" type="datetimeFigureOut">
              <a:rPr lang="en-US" smtClean="0"/>
              <a:t>12/4/2019</a:t>
            </a:fld>
            <a:endParaRPr lang="en-US"/>
          </a:p>
        </p:txBody>
      </p:sp>
      <p:sp>
        <p:nvSpPr>
          <p:cNvPr id="6" name="Footer Placeholder 5"/>
          <p:cNvSpPr>
            <a:spLocks noGrp="1"/>
          </p:cNvSpPr>
          <p:nvPr>
            <p:ph type="ftr" sz="quarter" idx="11"/>
            <p:custDataLst>
              <p:tags r:id="rId7"/>
            </p:custDataLst>
          </p:nvPr>
        </p:nvSpPr>
        <p:spPr/>
        <p:txBody>
          <a:bodyPr/>
          <a:lstStyle/>
          <a:p>
            <a:endParaRPr lang="en-US"/>
          </a:p>
        </p:txBody>
      </p:sp>
      <p:sp>
        <p:nvSpPr>
          <p:cNvPr id="7" name="Slide Number Placeholder 6"/>
          <p:cNvSpPr>
            <a:spLocks noGrp="1"/>
          </p:cNvSpPr>
          <p:nvPr>
            <p:ph type="sldNum" sz="quarter" idx="12"/>
            <p:custDataLst>
              <p:tags r:id="rId8"/>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4327864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023C8C38-D62D-4CD0-BFBD-8B6DD87D5016}"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3427210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custDataLst>
              <p:tags r:id="rId1"/>
            </p:custDataLst>
          </p:nvPr>
        </p:nvSpPr>
        <p:spPr>
          <a:xfrm>
            <a:off x="2382" y="4800600"/>
            <a:ext cx="9141619" cy="342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8" name="Rectangle 7"/>
          <p:cNvSpPr/>
          <p:nvPr>
            <p:custDataLst>
              <p:tags r:id="rId2"/>
            </p:custDataLst>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Vertical Title 1"/>
          <p:cNvSpPr>
            <a:spLocks noGrp="1"/>
          </p:cNvSpPr>
          <p:nvPr>
            <p:ph type="title" orient="vert"/>
            <p:custDataLst>
              <p:tags r:id="rId3"/>
            </p:custDataLst>
          </p:nvPr>
        </p:nvSpPr>
        <p:spPr>
          <a:xfrm>
            <a:off x="6543675" y="309226"/>
            <a:ext cx="1971675" cy="4319924"/>
          </a:xfrm>
        </p:spPr>
        <p:txBody>
          <a:bodyPr vert="eaVert"/>
          <a:lstStyle/>
          <a:p>
            <a:r>
              <a:rPr lang="en-US"/>
              <a:t>Click to edit Master title style</a:t>
            </a:r>
          </a:p>
        </p:txBody>
      </p:sp>
      <p:sp>
        <p:nvSpPr>
          <p:cNvPr id="3" name="Vertical Text Placeholder 2"/>
          <p:cNvSpPr>
            <a:spLocks noGrp="1"/>
          </p:cNvSpPr>
          <p:nvPr>
            <p:ph type="body" orient="vert" idx="1"/>
            <p:custDataLst>
              <p:tags r:id="rId4"/>
            </p:custDataLst>
          </p:nvPr>
        </p:nvSpPr>
        <p:spPr>
          <a:xfrm>
            <a:off x="628650" y="309226"/>
            <a:ext cx="5800725" cy="431992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5"/>
            </p:custDataLst>
          </p:nvPr>
        </p:nvSpPr>
        <p:spPr/>
        <p:txBody>
          <a:bodyPr/>
          <a:lstStyle/>
          <a:p>
            <a:fld id="{023C8C38-D62D-4CD0-BFBD-8B6DD87D5016}" type="datetimeFigureOut">
              <a:rPr lang="en-US" smtClean="0"/>
              <a:t>12/4/2019</a:t>
            </a:fld>
            <a:endParaRPr lang="en-US"/>
          </a:p>
        </p:txBody>
      </p:sp>
      <p:sp>
        <p:nvSpPr>
          <p:cNvPr id="5" name="Footer Placeholder 4"/>
          <p:cNvSpPr>
            <a:spLocks noGrp="1"/>
          </p:cNvSpPr>
          <p:nvPr>
            <p:ph type="ftr" sz="quarter" idx="11"/>
            <p:custDataLst>
              <p:tags r:id="rId6"/>
            </p:custDataLst>
          </p:nvPr>
        </p:nvSpPr>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C2BC3329-5283-4B7F-B8A6-AAF50A6233CF}" type="slidenum">
              <a:rPr lang="en-US" smtClean="0"/>
              <a:t>‹#›</a:t>
            </a:fld>
            <a:endParaRPr lang="en-US"/>
          </a:p>
        </p:txBody>
      </p:sp>
    </p:spTree>
    <p:extLst>
      <p:ext uri="{BB962C8B-B14F-4D97-AF65-F5344CB8AC3E}">
        <p14:creationId xmlns:p14="http://schemas.microsoft.com/office/powerpoint/2010/main" val="299985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6EB7948D-65B7-4FEC-80B5-36D7629B101D}" type="datetimeFigureOut">
              <a:rPr lang="en-US" smtClean="0"/>
              <a:t>12/4/2019</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2515798" y="948928"/>
            <a:ext cx="3046802"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2515798" y="1485901"/>
            <a:ext cx="3046802" cy="3108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5638800" y="948928"/>
            <a:ext cx="3048000"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5638800" y="1485901"/>
            <a:ext cx="3048000" cy="3108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6EB7948D-65B7-4FEC-80B5-36D7629B101D}" type="datetimeFigureOut">
              <a:rPr lang="en-US" smtClean="0"/>
              <a:t>12/4/2019</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21466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2514600" y="914401"/>
            <a:ext cx="30480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5638800" y="914401"/>
            <a:ext cx="3048000" cy="36802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6EB7948D-65B7-4FEC-80B5-36D7629B101D}" type="datetimeFigureOut">
              <a:rPr lang="en-US" smtClean="0"/>
              <a:t>12/4/2019</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6EB7948D-65B7-4FEC-80B5-36D7629B101D}" type="datetimeFigureOut">
              <a:rPr lang="en-US" smtClean="0"/>
              <a:t>12/4/2019</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514600" y="204787"/>
            <a:ext cx="2209800"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4724400" y="204788"/>
            <a:ext cx="41148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2514600" y="1076326"/>
            <a:ext cx="2209800"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6EB7948D-65B7-4FEC-80B5-36D7629B101D}" type="datetimeFigureOut">
              <a:rPr lang="en-US" smtClean="0"/>
              <a:t>12/4/2019</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4.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0.xml"/><Relationship Id="rId5" Type="http://schemas.openxmlformats.org/officeDocument/2006/relationships/slideLayout" Target="../slideLayouts/slideLayout5.xml"/><Relationship Id="rId15" Type="http://schemas.openxmlformats.org/officeDocument/2006/relationships/video" Target="../media/media1.wmv"/><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 Id="rId22"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ags" Target="../tags/tag85.xml"/><Relationship Id="rId26" Type="http://schemas.openxmlformats.org/officeDocument/2006/relationships/image" Target="../media/image6.png"/><Relationship Id="rId3" Type="http://schemas.openxmlformats.org/officeDocument/2006/relationships/slideLayout" Target="../slideLayouts/slideLayout15.xml"/><Relationship Id="rId21" Type="http://schemas.openxmlformats.org/officeDocument/2006/relationships/tags" Target="../tags/tag88.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ags" Target="../tags/tag84.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20" Type="http://schemas.openxmlformats.org/officeDocument/2006/relationships/tags" Target="../tags/tag87.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ags" Target="../tags/tag9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ags" Target="../tags/tag90.xml"/><Relationship Id="rId10" Type="http://schemas.openxmlformats.org/officeDocument/2006/relationships/slideLayout" Target="../slideLayouts/slideLayout22.xml"/><Relationship Id="rId19" Type="http://schemas.openxmlformats.org/officeDocument/2006/relationships/tags" Target="../tags/tag8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186.xml"/><Relationship Id="rId18" Type="http://schemas.openxmlformats.org/officeDocument/2006/relationships/tags" Target="../tags/tag191.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17" Type="http://schemas.openxmlformats.org/officeDocument/2006/relationships/tags" Target="../tags/tag190.xml"/><Relationship Id="rId2" Type="http://schemas.openxmlformats.org/officeDocument/2006/relationships/slideLayout" Target="../slideLayouts/slideLayout29.xml"/><Relationship Id="rId16" Type="http://schemas.openxmlformats.org/officeDocument/2006/relationships/tags" Target="../tags/tag189.xml"/><Relationship Id="rId20" Type="http://schemas.openxmlformats.org/officeDocument/2006/relationships/tags" Target="../tags/tag19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ags" Target="../tags/tag188.xml"/><Relationship Id="rId10" Type="http://schemas.openxmlformats.org/officeDocument/2006/relationships/slideLayout" Target="../slideLayouts/slideLayout37.xml"/><Relationship Id="rId19" Type="http://schemas.openxmlformats.org/officeDocument/2006/relationships/tags" Target="../tags/tag19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olice_side.mov">
            <a:hlinkClick r:id="" action="ppaction://media"/>
          </p:cNvPr>
          <p:cNvPicPr>
            <a:picLocks noChangeAspect="1"/>
          </p:cNvPicPr>
          <p:nvPr>
            <a:videoFile r:link="rId15"/>
            <p:custDataLst>
              <p:tags r:id="rId16"/>
            </p:custDataLst>
            <p:extLst>
              <p:ext uri="{DAA4B4D4-6D71-4841-9C94-3DE7FCFB9230}">
                <p14:media xmlns:p14="http://schemas.microsoft.com/office/powerpoint/2010/main" r:embed="rId14"/>
              </p:ext>
            </p:extLst>
          </p:nvPr>
        </p:nvPicPr>
        <p:blipFill>
          <a:blip r:embed="rId25"/>
          <a:stretch>
            <a:fillRect/>
          </a:stretch>
        </p:blipFill>
        <p:spPr>
          <a:xfrm>
            <a:off x="0" y="-446793"/>
            <a:ext cx="2381583" cy="6858958"/>
          </a:xfrm>
          <a:prstGeom prst="rect">
            <a:avLst/>
          </a:prstGeom>
        </p:spPr>
      </p:pic>
      <p:pic>
        <p:nvPicPr>
          <p:cNvPr id="13" name="police_fade"/>
          <p:cNvPicPr>
            <a:picLocks noChangeAspect="1"/>
          </p:cNvPicPr>
          <p:nvPr userDrawn="1">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2411730" y="0"/>
            <a:ext cx="6732270" cy="5143500"/>
          </a:xfrm>
          <a:prstGeom prst="rect">
            <a:avLst/>
          </a:prstGeom>
        </p:spPr>
      </p:pic>
      <p:sp>
        <p:nvSpPr>
          <p:cNvPr id="2" name="Title Placeholder 1"/>
          <p:cNvSpPr>
            <a:spLocks noGrp="1"/>
          </p:cNvSpPr>
          <p:nvPr>
            <p:ph type="title"/>
            <p:custDataLst>
              <p:tags r:id="rId18"/>
            </p:custDataLst>
          </p:nvPr>
        </p:nvSpPr>
        <p:spPr>
          <a:xfrm>
            <a:off x="2514600" y="205978"/>
            <a:ext cx="6172200" cy="59412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19"/>
            </p:custDataLst>
          </p:nvPr>
        </p:nvSpPr>
        <p:spPr>
          <a:xfrm>
            <a:off x="2514600" y="914401"/>
            <a:ext cx="6172200" cy="3680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20"/>
            </p:custDataLst>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12/4/2019</a:t>
            </a:fld>
            <a:endParaRPr lang="en-US"/>
          </a:p>
        </p:txBody>
      </p:sp>
      <p:sp>
        <p:nvSpPr>
          <p:cNvPr id="5" name="Footer Placeholder 4"/>
          <p:cNvSpPr>
            <a:spLocks noGrp="1"/>
          </p:cNvSpPr>
          <p:nvPr>
            <p:ph type="ftr" sz="quarter" idx="3"/>
            <p:custDataLst>
              <p:tags r:id="rId21"/>
            </p:custDataLst>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2"/>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12" name="Rectangle 11"/>
          <p:cNvSpPr/>
          <p:nvPr userDrawn="1">
            <p:custDataLst>
              <p:tags r:id="rId23"/>
            </p:custDataLst>
          </p:nvPr>
        </p:nvSpPr>
        <p:spPr>
          <a:xfrm rot="16200000">
            <a:off x="-172496" y="2558033"/>
            <a:ext cx="514350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hidden="1"/>
          <p:cNvSpPr/>
          <p:nvPr userDrawn="1">
            <p:custDataLst>
              <p:tags r:id="rId24"/>
            </p:custDataLst>
          </p:nvPr>
        </p:nvSpPr>
        <p:spPr>
          <a:xfrm>
            <a:off x="0" y="-2"/>
            <a:ext cx="2381250" cy="514350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2" r:id="rId3"/>
    <p:sldLayoutId id="2147483664" r:id="rId4"/>
    <p:sldLayoutId id="2147483653" r:id="rId5"/>
    <p:sldLayoutId id="2147483652" r:id="rId6"/>
    <p:sldLayoutId id="2147483654" r:id="rId7"/>
    <p:sldLayoutId id="2147483655" r:id="rId8"/>
    <p:sldLayoutId id="2147483656" r:id="rId9"/>
    <p:sldLayoutId id="2147483651" r:id="rId10"/>
    <p:sldLayoutId id="2147483657" r:id="rId11"/>
    <p:sldLayoutId id="2147483683"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p:cTn id="13" repeatCount="indefinite" fill="remove" display="0">
                  <p:stCondLst>
                    <p:cond delay="indefinite"/>
                  </p:stCondLst>
                </p:cTn>
                <p:tgtEl>
                  <p:spTgt spid="11"/>
                </p:tgtEl>
              </p:cMediaNode>
            </p:video>
          </p:childTnLst>
        </p:cTn>
      </p:par>
    </p:tnLst>
  </p:timing>
  <p:txStyles>
    <p:titleStyle>
      <a:lvl1pPr algn="l" defTabSz="914400" rtl="0" eaLnBrk="1" latinLnBrk="0" hangingPunct="1">
        <a:spcBef>
          <a:spcPct val="0"/>
        </a:spcBef>
        <a:buNone/>
        <a:defRPr sz="36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3" name="police_fade"/>
          <p:cNvPicPr>
            <a:picLocks noChangeAspect="1"/>
          </p:cNvPicPr>
          <p:nvPr userDrawn="1">
            <p:custDataLst>
              <p:tags r:id="rId17"/>
            </p:custDataLst>
          </p:nvPr>
        </p:nvPicPr>
        <p:blipFill>
          <a:blip r:embed="rId25">
            <a:extLst>
              <a:ext uri="{28A0092B-C50C-407E-A947-70E740481C1C}">
                <a14:useLocalDpi xmlns:a14="http://schemas.microsoft.com/office/drawing/2010/main" val="0"/>
              </a:ext>
            </a:extLst>
          </a:blip>
          <a:stretch>
            <a:fillRect/>
          </a:stretch>
        </p:blipFill>
        <p:spPr>
          <a:xfrm>
            <a:off x="2411730" y="0"/>
            <a:ext cx="6732270" cy="5143500"/>
          </a:xfrm>
          <a:prstGeom prst="rect">
            <a:avLst/>
          </a:prstGeom>
        </p:spPr>
      </p:pic>
      <p:pic>
        <p:nvPicPr>
          <p:cNvPr id="7" name="police_side_image"/>
          <p:cNvPicPr>
            <a:picLocks noChangeAspect="1"/>
          </p:cNvPicPr>
          <p:nvPr userDrawn="1">
            <p:custDataLst>
              <p:tags r:id="rId18"/>
            </p:custDataLst>
          </p:nvPr>
        </p:nvPicPr>
        <p:blipFill>
          <a:blip r:embed="rId26">
            <a:extLst>
              <a:ext uri="{28A0092B-C50C-407E-A947-70E740481C1C}">
                <a14:useLocalDpi xmlns:a14="http://schemas.microsoft.com/office/drawing/2010/main" val="0"/>
              </a:ext>
            </a:extLst>
          </a:blip>
          <a:srcRect t="8669" b="7740"/>
          <a:stretch>
            <a:fillRect/>
          </a:stretch>
        </p:blipFill>
        <p:spPr>
          <a:xfrm>
            <a:off x="0" y="-2"/>
            <a:ext cx="2383155" cy="5143502"/>
          </a:xfrm>
          <a:prstGeom prst="rect">
            <a:avLst/>
          </a:prstGeom>
        </p:spPr>
      </p:pic>
      <p:sp>
        <p:nvSpPr>
          <p:cNvPr id="2" name="Title Placeholder 1"/>
          <p:cNvSpPr>
            <a:spLocks noGrp="1"/>
          </p:cNvSpPr>
          <p:nvPr>
            <p:ph type="title"/>
            <p:custDataLst>
              <p:tags r:id="rId19"/>
            </p:custDataLst>
          </p:nvPr>
        </p:nvSpPr>
        <p:spPr>
          <a:xfrm>
            <a:off x="2514600" y="205978"/>
            <a:ext cx="6172200" cy="59412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20"/>
            </p:custDataLst>
          </p:nvPr>
        </p:nvSpPr>
        <p:spPr>
          <a:xfrm>
            <a:off x="2514600" y="914401"/>
            <a:ext cx="6172200" cy="3680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21"/>
            </p:custDataLst>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12/4/2019</a:t>
            </a:fld>
            <a:endParaRPr lang="en-US"/>
          </a:p>
        </p:txBody>
      </p:sp>
      <p:sp>
        <p:nvSpPr>
          <p:cNvPr id="5" name="Footer Placeholder 4"/>
          <p:cNvSpPr>
            <a:spLocks noGrp="1"/>
          </p:cNvSpPr>
          <p:nvPr>
            <p:ph type="ftr" sz="quarter" idx="3"/>
            <p:custDataLst>
              <p:tags r:id="rId22"/>
            </p:custDataLst>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23"/>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12" name="Rectangle 11"/>
          <p:cNvSpPr/>
          <p:nvPr userDrawn="1">
            <p:custDataLst>
              <p:tags r:id="rId24"/>
            </p:custDataLst>
          </p:nvPr>
        </p:nvSpPr>
        <p:spPr>
          <a:xfrm rot="16200000">
            <a:off x="-172496" y="2558033"/>
            <a:ext cx="51435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41513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p:txStyles>
    <p:titleStyle>
      <a:lvl1pPr algn="l" defTabSz="914400" rtl="0" eaLnBrk="1" latinLnBrk="0" hangingPunct="1">
        <a:spcBef>
          <a:spcPct val="0"/>
        </a:spcBef>
        <a:buNone/>
        <a:defRPr sz="3600" kern="1200">
          <a:solidFill>
            <a:schemeClr val="bg1">
              <a:lumMod val="85000"/>
            </a:schemeClr>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1pPr>
      <a:lvl2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2pPr>
      <a:lvl3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custDataLst>
              <p:tags r:id="rId13"/>
            </p:custDataLst>
          </p:nvPr>
        </p:nvSpPr>
        <p:spPr>
          <a:xfrm>
            <a:off x="1" y="4800600"/>
            <a:ext cx="9144000" cy="3429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9" name="Rectangle 8"/>
          <p:cNvSpPr/>
          <p:nvPr>
            <p:custDataLst>
              <p:tags r:id="rId14"/>
            </p:custDataLst>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Placeholder 1"/>
          <p:cNvSpPr>
            <a:spLocks noGrp="1"/>
          </p:cNvSpPr>
          <p:nvPr>
            <p:ph type="title"/>
            <p:custDataLst>
              <p:tags r:id="rId15"/>
            </p:custDataLst>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16"/>
            </p:custDataLst>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6EB7948D-65B7-4FEC-80B5-36D7629B101D}" type="datetimeFigureOut">
              <a:rPr lang="en-US" smtClean="0"/>
              <a:t>12/4/2019</a:t>
            </a:fld>
            <a:endParaRPr lang="en-US"/>
          </a:p>
        </p:txBody>
      </p:sp>
      <p:sp>
        <p:nvSpPr>
          <p:cNvPr id="5" name="Footer Placeholder 4"/>
          <p:cNvSpPr>
            <a:spLocks noGrp="1"/>
          </p:cNvSpPr>
          <p:nvPr>
            <p:ph type="ftr" sz="quarter" idx="3"/>
            <p:custDataLst>
              <p:tags r:id="rId18"/>
            </p:custDataLst>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custDataLst>
              <p:tags r:id="rId19"/>
            </p:custDataLst>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FD99AA8B-2E7A-4BBC-8FDE-CA7CF71DD330}" type="slidenum">
              <a:rPr lang="en-US" smtClean="0"/>
              <a:t>‹#›</a:t>
            </a:fld>
            <a:endParaRPr lang="en-US"/>
          </a:p>
        </p:txBody>
      </p:sp>
      <p:cxnSp>
        <p:nvCxnSpPr>
          <p:cNvPr id="10" name="Straight Connector 9"/>
          <p:cNvCxnSpPr/>
          <p:nvPr>
            <p:custDataLst>
              <p:tags r:id="rId20"/>
            </p:custDataLst>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381955"/>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Tx/>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8.jpeg"/><Relationship Id="rId5" Type="http://schemas.openxmlformats.org/officeDocument/2006/relationships/hyperlink" Target="http://www.edlaw.com/" TargetMode="Externa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4"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4"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4"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4"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4"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slideLayout" Target="../slideLayouts/slideLayout16.xml"/><Relationship Id="rId4" Type="http://schemas.openxmlformats.org/officeDocument/2006/relationships/tags" Target="../tags/tag3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15.xml"/><Relationship Id="rId1" Type="http://schemas.openxmlformats.org/officeDocument/2006/relationships/tags" Target="../tags/tag3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17.xml"/><Relationship Id="rId1" Type="http://schemas.openxmlformats.org/officeDocument/2006/relationships/tags" Target="../tags/tag316.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20.xml"/><Relationship Id="rId7" Type="http://schemas.openxmlformats.org/officeDocument/2006/relationships/image" Target="../media/image9.gif"/><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slideLayout" Target="../slideLayouts/slideLayout2.xml"/><Relationship Id="rId5" Type="http://schemas.openxmlformats.org/officeDocument/2006/relationships/tags" Target="../tags/tag322.xml"/><Relationship Id="rId4" Type="http://schemas.openxmlformats.org/officeDocument/2006/relationships/tags" Target="../tags/tag321.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24.xml"/><Relationship Id="rId1" Type="http://schemas.openxmlformats.org/officeDocument/2006/relationships/tags" Target="../tags/tag3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6.xml"/><Relationship Id="rId1" Type="http://schemas.openxmlformats.org/officeDocument/2006/relationships/tags" Target="../tags/tag275.xml"/></Relationships>
</file>

<file path=ppt/slides/_rels/slide20.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1.pn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11.xml"/><Relationship Id="rId5" Type="http://schemas.openxmlformats.org/officeDocument/2006/relationships/tags" Target="../tags/tag327.xml"/><Relationship Id="rId4" Type="http://schemas.openxmlformats.org/officeDocument/2006/relationships/video" Target="../media/media3.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29.xml"/><Relationship Id="rId1" Type="http://schemas.openxmlformats.org/officeDocument/2006/relationships/tags" Target="../tags/tag32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31.xml"/><Relationship Id="rId1" Type="http://schemas.openxmlformats.org/officeDocument/2006/relationships/tags" Target="../tags/tag330.xml"/><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39.xml"/><Relationship Id="rId1" Type="http://schemas.openxmlformats.org/officeDocument/2006/relationships/tags" Target="../tags/tag338.xml"/><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43.xml"/><Relationship Id="rId1" Type="http://schemas.openxmlformats.org/officeDocument/2006/relationships/tags" Target="../tags/tag342.xml"/><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tags" Target="../tags/tag352.xml"/><Relationship Id="rId7" Type="http://schemas.microsoft.com/office/2007/relationships/hdphoto" Target="../media/hdphoto2.wdp"/><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tags" Target="../tags/tag357.xml"/><Relationship Id="rId7" Type="http://schemas.microsoft.com/office/2007/relationships/hdphoto" Target="../media/hdphoto2.wdp"/><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tags" Target="../tags/tag362.xml"/><Relationship Id="rId7" Type="http://schemas.microsoft.com/office/2007/relationships/hdphoto" Target="../media/hdphoto2.wdp"/><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77.xml"/></Relationships>
</file>

<file path=ppt/slides/_rels/slide30.xml.rels><?xml version="1.0" encoding="UTF-8" standalone="yes"?>
<Relationships xmlns="http://schemas.openxmlformats.org/package/2006/relationships"><Relationship Id="rId3" Type="http://schemas.openxmlformats.org/officeDocument/2006/relationships/tags" Target="../tags/tag367.xml"/><Relationship Id="rId7" Type="http://schemas.microsoft.com/office/2007/relationships/hdphoto" Target="../media/hdphoto2.wdp"/><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tags" Target="../tags/tag372.xml"/><Relationship Id="rId7" Type="http://schemas.microsoft.com/office/2007/relationships/hdphoto" Target="../media/hdphoto2.wdp"/><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tags" Target="../tags/tag377.xml"/><Relationship Id="rId7" Type="http://schemas.microsoft.com/office/2007/relationships/hdphoto" Target="../media/hdphoto2.wdp"/><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tags" Target="../tags/tag382.xml"/><Relationship Id="rId7" Type="http://schemas.microsoft.com/office/2007/relationships/hdphoto" Target="../media/hdphoto2.wdp"/><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tags" Target="../tags/tag387.xml"/><Relationship Id="rId7" Type="http://schemas.openxmlformats.org/officeDocument/2006/relationships/image" Target="../media/image13.gif"/><Relationship Id="rId2" Type="http://schemas.openxmlformats.org/officeDocument/2006/relationships/tags" Target="../tags/tag386.xml"/><Relationship Id="rId1" Type="http://schemas.openxmlformats.org/officeDocument/2006/relationships/tags" Target="../tags/tag385.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89.xml"/><Relationship Id="rId1" Type="http://schemas.openxmlformats.org/officeDocument/2006/relationships/tags" Target="../tags/tag388.xml"/><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94.xml"/><Relationship Id="rId7" Type="http://schemas.openxmlformats.org/officeDocument/2006/relationships/image" Target="../media/image15.emf"/><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14.emf"/><Relationship Id="rId5" Type="http://schemas.openxmlformats.org/officeDocument/2006/relationships/slideLayout" Target="../slideLayouts/slideLayout34.xml"/><Relationship Id="rId4" Type="http://schemas.openxmlformats.org/officeDocument/2006/relationships/tags" Target="../tags/tag395.xml"/><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398.xml"/><Relationship Id="rId7" Type="http://schemas.microsoft.com/office/2007/relationships/hdphoto" Target="../media/hdphoto2.wdp"/><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12.png"/><Relationship Id="rId5" Type="http://schemas.openxmlformats.org/officeDocument/2006/relationships/slideLayout" Target="../slideLayouts/slideLayout34.xml"/><Relationship Id="rId4" Type="http://schemas.openxmlformats.org/officeDocument/2006/relationships/tags" Target="../tags/tag399.xml"/></Relationships>
</file>

<file path=ppt/slides/_rels/slide38.xml.rels><?xml version="1.0" encoding="UTF-8" standalone="yes"?>
<Relationships xmlns="http://schemas.openxmlformats.org/package/2006/relationships"><Relationship Id="rId3" Type="http://schemas.openxmlformats.org/officeDocument/2006/relationships/tags" Target="../tags/tag402.xml"/><Relationship Id="rId7" Type="http://schemas.microsoft.com/office/2007/relationships/hdphoto" Target="../media/hdphoto2.wdp"/><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04.xml"/><Relationship Id="rId1" Type="http://schemas.openxmlformats.org/officeDocument/2006/relationships/tags" Target="../tags/tag40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9.xml"/><Relationship Id="rId1" Type="http://schemas.openxmlformats.org/officeDocument/2006/relationships/tags" Target="../tags/tag27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06.xml"/><Relationship Id="rId1" Type="http://schemas.openxmlformats.org/officeDocument/2006/relationships/tags" Target="../tags/tag40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08.xml"/><Relationship Id="rId1" Type="http://schemas.openxmlformats.org/officeDocument/2006/relationships/tags" Target="../tags/tag407.xml"/></Relationships>
</file>

<file path=ppt/slides/_rels/slide42.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5" Type="http://schemas.openxmlformats.org/officeDocument/2006/relationships/image" Target="../media/image17.png"/><Relationship Id="rId4"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414.xml"/><Relationship Id="rId7" Type="http://schemas.microsoft.com/office/2007/relationships/hdphoto" Target="../media/hdphoto2.wdp"/><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1.xml"/><Relationship Id="rId1" Type="http://schemas.openxmlformats.org/officeDocument/2006/relationships/tags" Target="../tags/tag28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82.xml"/></Relationships>
</file>

<file path=ppt/slides/_rels/slide7.xml.rels><?xml version="1.0" encoding="UTF-8" standalone="yes"?>
<Relationships xmlns="http://schemas.openxmlformats.org/package/2006/relationships"><Relationship Id="rId3" Type="http://schemas.openxmlformats.org/officeDocument/2006/relationships/tags" Target="../tags/tag285.xml"/><Relationship Id="rId7" Type="http://schemas.openxmlformats.org/officeDocument/2006/relationships/slideLayout" Target="../slideLayouts/slideLayout5.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s>
</file>

<file path=ppt/slides/_rels/slide8.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4"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4"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custDataLst>
              <p:tags r:id="rId1"/>
            </p:custDataLst>
          </p:nvPr>
        </p:nvSpPr>
        <p:spPr>
          <a:xfrm>
            <a:off x="1752600" y="4267444"/>
            <a:ext cx="6400800" cy="514350"/>
          </a:xfrm>
        </p:spPr>
        <p:txBody>
          <a:bodyPr>
            <a:normAutofit fontScale="85000" lnSpcReduction="20000"/>
          </a:bodyPr>
          <a:lstStyle/>
          <a:p>
            <a:r>
              <a:rPr lang="en-US" sz="1800" b="1">
                <a:solidFill>
                  <a:schemeClr val="bg1"/>
                </a:solidFill>
              </a:rPr>
              <a:t>Holly Boyd Wardell </a:t>
            </a:r>
          </a:p>
          <a:p>
            <a:r>
              <a:rPr lang="en-US" sz="1800" b="1">
                <a:solidFill>
                  <a:schemeClr val="bg1"/>
                </a:solidFill>
                <a:hlinkClick r:id="rId5">
                  <a:extLst>
                    <a:ext uri="{A12FA001-AC4F-418D-AE19-62706E023703}">
                      <ahyp:hlinkClr xmlns:ahyp="http://schemas.microsoft.com/office/drawing/2018/hyperlinkcolor" xmlns:p15="http://schemas.microsoft.com/office/powerpoint/2012/main" xmlns:p14="http://schemas.microsoft.com/office/powerpoint/2010/main" xmlns="" val="tx"/>
                    </a:ext>
                  </a:extLst>
                </a:hlinkClick>
              </a:rPr>
              <a:t>www.edlaw.com</a:t>
            </a:r>
            <a:endParaRPr lang="en-US"/>
          </a:p>
        </p:txBody>
      </p:sp>
      <p:sp>
        <p:nvSpPr>
          <p:cNvPr id="2" name="Title 1"/>
          <p:cNvSpPr>
            <a:spLocks noGrp="1"/>
          </p:cNvSpPr>
          <p:nvPr>
            <p:ph type="ctrTitle"/>
            <p:custDataLst>
              <p:tags r:id="rId2"/>
            </p:custDataLst>
          </p:nvPr>
        </p:nvSpPr>
        <p:spPr>
          <a:xfrm>
            <a:off x="1143000" y="3257550"/>
            <a:ext cx="7772400" cy="700088"/>
          </a:xfrm>
        </p:spPr>
        <p:txBody>
          <a:bodyPr>
            <a:normAutofit fontScale="90000"/>
          </a:bodyPr>
          <a:lstStyle/>
          <a:p>
            <a:r>
              <a:rPr lang="en-US"/>
              <a:t>Things to Know Before Calling the SRO</a:t>
            </a:r>
            <a:endParaRPr lang="en-US">
              <a:solidFill>
                <a:schemeClr val="accent2"/>
              </a:solidFill>
            </a:endParaRPr>
          </a:p>
        </p:txBody>
      </p:sp>
      <p:pic>
        <p:nvPicPr>
          <p:cNvPr id="7" name="Picture 6"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29CD0845-5AA5-4C54-A29E-CAD2CEF57AE4}"/>
              </a:ext>
            </a:extLst>
          </p:cNvPr>
          <p:cNvPicPr>
            <a:picLocks noChangeAspect="1"/>
          </p:cNvPicPr>
          <p:nvPr>
            <p:custDataLst>
              <p:tags r:id="rId3"/>
            </p:custDataLst>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35108" y="4187760"/>
            <a:ext cx="580292" cy="620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745996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a:xfrm>
            <a:off x="822960" y="214953"/>
            <a:ext cx="7787640" cy="1061397"/>
          </a:xfrm>
        </p:spPr>
        <p:txBody>
          <a:bodyPr>
            <a:normAutofit/>
          </a:bodyPr>
          <a:lstStyle/>
          <a:p>
            <a:r>
              <a:rPr lang="en-US" sz="3200" b="1"/>
              <a:t>Spring Branch ISD – Federal District Court (2018)</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1219200" y="1733550"/>
            <a:ext cx="6705600" cy="2667000"/>
          </a:xfrm>
        </p:spPr>
        <p:txBody>
          <a:bodyPr>
            <a:normAutofit/>
          </a:bodyPr>
          <a:lstStyle/>
          <a:p>
            <a:pPr marL="0" indent="0">
              <a:buNone/>
            </a:pPr>
            <a:r>
              <a:rPr lang="en-US" sz="2400" i="1"/>
              <a:t>[C]ampus police were summoned on </a:t>
            </a:r>
            <a:r>
              <a:rPr lang="en-US" sz="2400" i="1" u="sng"/>
              <a:t>at least four occasions</a:t>
            </a:r>
            <a:r>
              <a:rPr lang="en-US" sz="2400" i="1"/>
              <a:t> to deal with O.W.’s outbursts, the last occasion being </a:t>
            </a:r>
            <a:r>
              <a:rPr lang="en-US" sz="2400" i="1" u="sng"/>
              <a:t>so traumatic </a:t>
            </a:r>
            <a:r>
              <a:rPr lang="en-US" sz="2400" i="1"/>
              <a:t>for O.W. that he was placed on </a:t>
            </a:r>
            <a:r>
              <a:rPr lang="en-US" sz="2400" i="1" u="sng"/>
              <a:t>shortened school days </a:t>
            </a:r>
            <a:r>
              <a:rPr lang="en-US" sz="2400" i="1"/>
              <a:t>for the last twenty days of the school—an alteration done </a:t>
            </a:r>
            <a:r>
              <a:rPr lang="en-US" sz="2400" i="1" u="sng"/>
              <a:t>without ARDC </a:t>
            </a:r>
            <a:r>
              <a:rPr lang="en-US" sz="2400" i="1"/>
              <a:t>consideration or approval.</a:t>
            </a:r>
          </a:p>
          <a:p>
            <a:pPr marL="231775" indent="-231775">
              <a:buFont typeface="Arial" pitchFamily="34" charset="0"/>
              <a:buChar char="•"/>
            </a:pPr>
            <a:endParaRPr lang="en-US" sz="2400" i="1"/>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2018 WL 2335341</a:t>
            </a:r>
          </a:p>
        </p:txBody>
      </p:sp>
    </p:spTree>
    <p:extLst>
      <p:ext uri="{BB962C8B-B14F-4D97-AF65-F5344CB8AC3E}">
        <p14:creationId xmlns:p14="http://schemas.microsoft.com/office/powerpoint/2010/main" val="26693356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a:xfrm>
            <a:off x="822960" y="214953"/>
            <a:ext cx="7787640" cy="1061397"/>
          </a:xfrm>
        </p:spPr>
        <p:txBody>
          <a:bodyPr>
            <a:normAutofit/>
          </a:bodyPr>
          <a:lstStyle/>
          <a:p>
            <a:r>
              <a:rPr lang="en-US" sz="3200" b="1"/>
              <a:t>Spring Branch ISD – Federal District Court (2018)</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1066800" y="1636514"/>
            <a:ext cx="6781800" cy="2840236"/>
          </a:xfrm>
        </p:spPr>
        <p:txBody>
          <a:bodyPr>
            <a:normAutofit fontScale="85000" lnSpcReduction="10000"/>
          </a:bodyPr>
          <a:lstStyle/>
          <a:p>
            <a:pPr marL="0" indent="0">
              <a:buNone/>
            </a:pPr>
            <a:r>
              <a:rPr lang="en-US" sz="2400" i="1"/>
              <a:t>SBISD argues that [calling the police is] allowed in emergency situations.  Though the Court does not directly take issue with this assertion, it does take issue with the assertion that emergency situations occurred frequently enough to justify such  numerous uses of restraints or police interventions.  Either SBISD’s failure to follow the procedures in O.W.’s IEP were causing escalations and creating “emergency situations,” thereby denying O.W. a FAPE, or the procedures in the IEP were inappropriate given SBISD’s inability to prevent up to twelve emergency situations in forty days.  Either way, SBISED failed to provide O.W. a FAPE. </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2018 WL 2335341</a:t>
            </a:r>
          </a:p>
        </p:txBody>
      </p:sp>
    </p:spTree>
    <p:extLst>
      <p:ext uri="{BB962C8B-B14F-4D97-AF65-F5344CB8AC3E}">
        <p14:creationId xmlns:p14="http://schemas.microsoft.com/office/powerpoint/2010/main" val="20076710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a:xfrm>
            <a:off x="822960" y="214953"/>
            <a:ext cx="7787640" cy="1061397"/>
          </a:xfrm>
        </p:spPr>
        <p:txBody>
          <a:bodyPr>
            <a:normAutofit/>
          </a:bodyPr>
          <a:lstStyle/>
          <a:p>
            <a:r>
              <a:rPr lang="en-US" sz="3200" b="1"/>
              <a:t>Spring Branch ISD – Fifth Circuit (2019)</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1066800" y="1636514"/>
            <a:ext cx="6781800" cy="2840236"/>
          </a:xfrm>
        </p:spPr>
        <p:txBody>
          <a:bodyPr>
            <a:normAutofit/>
          </a:bodyPr>
          <a:lstStyle/>
          <a:p>
            <a:pPr marL="0" indent="0">
              <a:buNone/>
            </a:pPr>
            <a:r>
              <a:rPr lang="en-US" sz="2400" i="1"/>
              <a:t>On at least four occasions, Ridgecrest summoned police as a result of O.W.’s behavior.  However, because O.W. often calmed down before the police arrived, it appears that the police spoke with O.W. only once.  </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938 F.3d 695</a:t>
            </a:r>
          </a:p>
        </p:txBody>
      </p:sp>
    </p:spTree>
    <p:extLst>
      <p:ext uri="{BB962C8B-B14F-4D97-AF65-F5344CB8AC3E}">
        <p14:creationId xmlns:p14="http://schemas.microsoft.com/office/powerpoint/2010/main" val="1983659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a:xfrm>
            <a:off x="822960" y="214953"/>
            <a:ext cx="7787640" cy="1061397"/>
          </a:xfrm>
        </p:spPr>
        <p:txBody>
          <a:bodyPr>
            <a:normAutofit/>
          </a:bodyPr>
          <a:lstStyle/>
          <a:p>
            <a:r>
              <a:rPr lang="en-US" sz="3200" b="1"/>
              <a:t>Spring Branch ISD – Fifth Circuit (2019)</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1066800" y="1636514"/>
            <a:ext cx="6781800" cy="2840236"/>
          </a:xfrm>
        </p:spPr>
        <p:txBody>
          <a:bodyPr>
            <a:normAutofit/>
          </a:bodyPr>
          <a:lstStyle/>
          <a:p>
            <a:pPr marL="0" indent="0">
              <a:buNone/>
            </a:pPr>
            <a:r>
              <a:rPr lang="en-US" sz="2400" i="1"/>
              <a:t>[P]olice were summoned after teachers attempted de-escalation….O.W. repeatedly struck his teacher with a closed fist and then charged at her; and the teachers restrained O.W.  Upon entering the classroom, the officer “stated to O.W. who was in charge, and [then] asked if he wanted to go to jail.”  The officer also asked if O.W. “remembered why he was in a cop car last time.”  </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938 F.3d 695</a:t>
            </a:r>
          </a:p>
        </p:txBody>
      </p:sp>
    </p:spTree>
    <p:extLst>
      <p:ext uri="{BB962C8B-B14F-4D97-AF65-F5344CB8AC3E}">
        <p14:creationId xmlns:p14="http://schemas.microsoft.com/office/powerpoint/2010/main" val="2946455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a:xfrm>
            <a:off x="822960" y="214953"/>
            <a:ext cx="7787640" cy="1061397"/>
          </a:xfrm>
        </p:spPr>
        <p:txBody>
          <a:bodyPr>
            <a:normAutofit/>
          </a:bodyPr>
          <a:lstStyle/>
          <a:p>
            <a:r>
              <a:rPr lang="en-US" sz="3200" b="1"/>
              <a:t>Spring Branch ISD – Fifth Circuit (2019)</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1066800" y="1636514"/>
            <a:ext cx="6781800" cy="2840236"/>
          </a:xfrm>
        </p:spPr>
        <p:txBody>
          <a:bodyPr>
            <a:normAutofit/>
          </a:bodyPr>
          <a:lstStyle/>
          <a:p>
            <a:pPr marL="0" indent="0">
              <a:buNone/>
            </a:pPr>
            <a:r>
              <a:rPr lang="en-US" sz="2400" i="1"/>
              <a:t>Because the School District took steps to avoid police interaction and O.W.’s behavior posed a substantial risk of serious injury to himself and others, we do not believe the calls to police were inconsistent with O.W.’s IEP.  Accordingly, the single instance of police involvement did not rise to the level of an actionable violation.  </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938 F.3d 695</a:t>
            </a:r>
          </a:p>
        </p:txBody>
      </p:sp>
    </p:spTree>
    <p:extLst>
      <p:ext uri="{BB962C8B-B14F-4D97-AF65-F5344CB8AC3E}">
        <p14:creationId xmlns:p14="http://schemas.microsoft.com/office/powerpoint/2010/main" val="6097631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p15="http://schemas.microsoft.com/office/powerpoint/2012/main" xmlns:p14="http://schemas.microsoft.com/office/powerpoint/2010/main" xmlns="" id="{45928D1A-EB2C-437F-82AF-D7707B36D630}"/>
              </a:ext>
            </a:extLst>
          </p:cNvPr>
          <p:cNvSpPr>
            <a:spLocks noGrp="1"/>
          </p:cNvSpPr>
          <p:nvPr>
            <p:ph type="title"/>
            <p:custDataLst>
              <p:tags r:id="rId1"/>
            </p:custDataLst>
          </p:nvPr>
        </p:nvSpPr>
        <p:spPr>
          <a:xfrm>
            <a:off x="2514600" y="666750"/>
            <a:ext cx="6172200" cy="594122"/>
          </a:xfrm>
        </p:spPr>
        <p:txBody>
          <a:bodyPr>
            <a:normAutofit fontScale="90000"/>
          </a:bodyPr>
          <a:lstStyle/>
          <a:p>
            <a:r>
              <a:rPr lang="en-US">
                <a:solidFill>
                  <a:srgbClr val="FFC000"/>
                </a:solidFill>
              </a:rPr>
              <a:t>TEXAS RESTRAINT RULES</a:t>
            </a:r>
            <a:br>
              <a:rPr lang="en-US">
                <a:solidFill>
                  <a:srgbClr val="FFC000"/>
                </a:solidFill>
              </a:rPr>
            </a:br>
            <a:r>
              <a:rPr lang="en-US">
                <a:solidFill>
                  <a:srgbClr val="FFC000"/>
                </a:solidFill>
              </a:rPr>
              <a:t>STUDENTS WITH DISABILITIES</a:t>
            </a:r>
          </a:p>
        </p:txBody>
      </p:sp>
      <p:sp>
        <p:nvSpPr>
          <p:cNvPr id="4" name="Content Placeholder 3">
            <a:extLst>
              <a:ext uri="{FF2B5EF4-FFF2-40B4-BE49-F238E27FC236}">
                <a16:creationId xmlns:a16="http://schemas.microsoft.com/office/drawing/2014/main" xmlns:p15="http://schemas.microsoft.com/office/powerpoint/2012/main" xmlns:p14="http://schemas.microsoft.com/office/powerpoint/2010/main" xmlns="" id="{A3937A86-365D-4370-AB31-6A3B15FE8D9B}"/>
              </a:ext>
            </a:extLst>
          </p:cNvPr>
          <p:cNvSpPr>
            <a:spLocks noGrp="1"/>
          </p:cNvSpPr>
          <p:nvPr>
            <p:ph idx="1"/>
            <p:custDataLst>
              <p:tags r:id="rId2"/>
            </p:custDataLst>
          </p:nvPr>
        </p:nvSpPr>
        <p:spPr>
          <a:xfrm>
            <a:off x="2667000" y="1495350"/>
            <a:ext cx="6172200" cy="3680222"/>
          </a:xfrm>
        </p:spPr>
        <p:txBody>
          <a:bodyPr/>
          <a:lstStyle/>
          <a:p>
            <a:pPr marL="0" indent="0">
              <a:buNone/>
            </a:pPr>
            <a:r>
              <a:rPr lang="en-US"/>
              <a:t>Rules and procedures apply to a peace officer if:</a:t>
            </a:r>
          </a:p>
          <a:p>
            <a:pPr marL="457200" indent="-341313">
              <a:buFont typeface="+mj-lt"/>
              <a:buAutoNum type="arabicPeriod"/>
            </a:pPr>
            <a:r>
              <a:rPr lang="en-US"/>
              <a:t>is employed or commissioned by a school district; or</a:t>
            </a:r>
          </a:p>
          <a:p>
            <a:pPr marL="457200" indent="-341313">
              <a:buFont typeface="+mj-lt"/>
              <a:buAutoNum type="arabicPeriod"/>
            </a:pPr>
            <a:r>
              <a:rPr lang="en-US"/>
              <a:t>provides, as a school resource officer, a regular police presence on a school district campus under a memorandum of understanding between the district and a local law enforcement agency.</a:t>
            </a:r>
          </a:p>
        </p:txBody>
      </p:sp>
      <p:sp>
        <p:nvSpPr>
          <p:cNvPr id="2" name="TextBox 1">
            <a:extLst>
              <a:ext uri="{FF2B5EF4-FFF2-40B4-BE49-F238E27FC236}">
                <a16:creationId xmlns:a16="http://schemas.microsoft.com/office/drawing/2014/main" xmlns:p15="http://schemas.microsoft.com/office/powerpoint/2012/main" xmlns:p14="http://schemas.microsoft.com/office/powerpoint/2010/main" xmlns="" id="{5EFA6BDB-F191-482D-8CB8-874759EDBAFF}"/>
              </a:ext>
            </a:extLst>
          </p:cNvPr>
          <p:cNvSpPr txBox="1"/>
          <p:nvPr>
            <p:custDataLst>
              <p:tags r:id="rId3"/>
            </p:custDataLst>
          </p:nvPr>
        </p:nvSpPr>
        <p:spPr>
          <a:xfrm>
            <a:off x="5562600" y="4833759"/>
            <a:ext cx="3537531" cy="307777"/>
          </a:xfrm>
          <a:prstGeom prst="rect">
            <a:avLst/>
          </a:prstGeom>
          <a:noFill/>
        </p:spPr>
        <p:txBody>
          <a:bodyPr wrap="square" rtlCol="0">
            <a:spAutoFit/>
          </a:bodyPr>
          <a:lstStyle/>
          <a:p>
            <a:pPr algn="r"/>
            <a:r>
              <a:rPr lang="en-US" sz="1400">
                <a:solidFill>
                  <a:schemeClr val="bg1"/>
                </a:solidFill>
              </a:rPr>
              <a:t>Tex. Educ. Code §37.0021(h).</a:t>
            </a:r>
          </a:p>
        </p:txBody>
      </p:sp>
      <p:sp>
        <p:nvSpPr>
          <p:cNvPr id="6" name="TextBox 5">
            <a:extLst>
              <a:ext uri="{FF2B5EF4-FFF2-40B4-BE49-F238E27FC236}">
                <a16:creationId xmlns:a16="http://schemas.microsoft.com/office/drawing/2014/main" xmlns:p15="http://schemas.microsoft.com/office/powerpoint/2012/main" xmlns:p14="http://schemas.microsoft.com/office/powerpoint/2010/main" xmlns="" id="{958DD37D-10C6-4F7C-8670-B3BDB898317A}"/>
              </a:ext>
            </a:extLst>
          </p:cNvPr>
          <p:cNvSpPr txBox="1"/>
          <p:nvPr>
            <p:custDataLst>
              <p:tags r:id="rId4"/>
            </p:custDataLst>
          </p:nvPr>
        </p:nvSpPr>
        <p:spPr>
          <a:xfrm>
            <a:off x="228600" y="2343150"/>
            <a:ext cx="1981200" cy="646331"/>
          </a:xfrm>
          <a:prstGeom prst="rect">
            <a:avLst/>
          </a:prstGeom>
          <a:solidFill>
            <a:schemeClr val="bg1"/>
          </a:solidFill>
        </p:spPr>
        <p:txBody>
          <a:bodyPr wrap="square" rtlCol="0">
            <a:spAutoFit/>
          </a:bodyPr>
          <a:lstStyle/>
          <a:p>
            <a:pPr marL="115888" indent="-115888">
              <a:buFont typeface="Arial" pitchFamily="34" charset="0"/>
              <a:buChar char="•"/>
            </a:pPr>
            <a:r>
              <a:rPr lang="en-US" b="1"/>
              <a:t>Documentation</a:t>
            </a:r>
          </a:p>
          <a:p>
            <a:pPr marL="115888" indent="-115888">
              <a:buFont typeface="Arial" pitchFamily="34" charset="0"/>
              <a:buChar char="•"/>
            </a:pPr>
            <a:r>
              <a:rPr lang="en-US" b="1"/>
              <a:t>Notice to Parent</a:t>
            </a:r>
          </a:p>
        </p:txBody>
      </p:sp>
    </p:spTree>
    <p:extLst>
      <p:ext uri="{BB962C8B-B14F-4D97-AF65-F5344CB8AC3E}">
        <p14:creationId xmlns:p14="http://schemas.microsoft.com/office/powerpoint/2010/main" val="13953683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p15="http://schemas.microsoft.com/office/powerpoint/2012/main" xmlns:p14="http://schemas.microsoft.com/office/powerpoint/2010/main" xmlns="" id="{A3937A86-365D-4370-AB31-6A3B15FE8D9B}"/>
              </a:ext>
            </a:extLst>
          </p:cNvPr>
          <p:cNvSpPr>
            <a:spLocks noGrp="1"/>
          </p:cNvSpPr>
          <p:nvPr>
            <p:ph idx="1"/>
            <p:custDataLst>
              <p:tags r:id="rId1"/>
            </p:custDataLst>
          </p:nvPr>
        </p:nvSpPr>
        <p:spPr>
          <a:xfrm>
            <a:off x="2667000" y="731639"/>
            <a:ext cx="6172200" cy="3680222"/>
          </a:xfrm>
        </p:spPr>
        <p:txBody>
          <a:bodyPr>
            <a:normAutofit lnSpcReduction="10000"/>
          </a:bodyPr>
          <a:lstStyle/>
          <a:p>
            <a:pPr marL="0" indent="0">
              <a:buNone/>
            </a:pPr>
            <a:r>
              <a:rPr lang="en-US"/>
              <a:t>Tex. Educ. Code §37.0021 does not apply to:  </a:t>
            </a:r>
          </a:p>
          <a:p>
            <a:pPr marL="457200" indent="-341313">
              <a:buFont typeface="+mj-lt"/>
              <a:buAutoNum type="arabicPeriod"/>
            </a:pPr>
            <a:r>
              <a:rPr lang="en-US"/>
              <a:t>A peace officer, while performing </a:t>
            </a:r>
            <a:r>
              <a:rPr lang="en-US">
                <a:solidFill>
                  <a:srgbClr val="FFC000"/>
                </a:solidFill>
              </a:rPr>
              <a:t>law enforcement duties</a:t>
            </a:r>
            <a:r>
              <a:rPr lang="en-US"/>
              <a:t>, except as provided above;</a:t>
            </a:r>
          </a:p>
          <a:p>
            <a:pPr marL="457200" indent="-341313">
              <a:buFont typeface="+mj-lt"/>
              <a:buAutoNum type="arabicPeriod"/>
            </a:pPr>
            <a:r>
              <a:rPr lang="en-US"/>
              <a:t>Juvenile probation, detention, or corrections personnel; or </a:t>
            </a:r>
          </a:p>
          <a:p>
            <a:pPr marL="457200" indent="-341313">
              <a:buFont typeface="+mj-lt"/>
              <a:buAutoNum type="arabicPeriod"/>
            </a:pPr>
            <a:r>
              <a:rPr lang="en-US"/>
              <a:t>An educational services provider with whom a student is placed by a judicial authority, unless the services are provided in an educational program of a school district.</a:t>
            </a:r>
          </a:p>
        </p:txBody>
      </p:sp>
      <p:sp>
        <p:nvSpPr>
          <p:cNvPr id="2" name="TextBox 1">
            <a:extLst>
              <a:ext uri="{FF2B5EF4-FFF2-40B4-BE49-F238E27FC236}">
                <a16:creationId xmlns:a16="http://schemas.microsoft.com/office/drawing/2014/main" xmlns:p15="http://schemas.microsoft.com/office/powerpoint/2012/main" xmlns:p14="http://schemas.microsoft.com/office/powerpoint/2010/main" xmlns="" id="{5EFA6BDB-F191-482D-8CB8-874759EDBAFF}"/>
              </a:ext>
            </a:extLst>
          </p:cNvPr>
          <p:cNvSpPr txBox="1"/>
          <p:nvPr>
            <p:custDataLst>
              <p:tags r:id="rId2"/>
            </p:custDataLst>
          </p:nvPr>
        </p:nvSpPr>
        <p:spPr>
          <a:xfrm>
            <a:off x="5562600" y="4833759"/>
            <a:ext cx="3537531" cy="307777"/>
          </a:xfrm>
          <a:prstGeom prst="rect">
            <a:avLst/>
          </a:prstGeom>
          <a:noFill/>
        </p:spPr>
        <p:txBody>
          <a:bodyPr wrap="square" rtlCol="0">
            <a:spAutoFit/>
          </a:bodyPr>
          <a:lstStyle/>
          <a:p>
            <a:pPr algn="r"/>
            <a:r>
              <a:rPr lang="en-US" sz="1400">
                <a:solidFill>
                  <a:schemeClr val="bg1"/>
                </a:solidFill>
              </a:rPr>
              <a:t>Tex. Educ. Code §37.0021(h).</a:t>
            </a:r>
          </a:p>
        </p:txBody>
      </p:sp>
    </p:spTree>
    <p:extLst>
      <p:ext uri="{BB962C8B-B14F-4D97-AF65-F5344CB8AC3E}">
        <p14:creationId xmlns:p14="http://schemas.microsoft.com/office/powerpoint/2010/main" val="3747127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p15="http://schemas.microsoft.com/office/powerpoint/2012/main" xmlns:p14="http://schemas.microsoft.com/office/powerpoint/2010/main" xmlns="" id="{A3937A86-365D-4370-AB31-6A3B15FE8D9B}"/>
              </a:ext>
            </a:extLst>
          </p:cNvPr>
          <p:cNvSpPr>
            <a:spLocks noGrp="1"/>
          </p:cNvSpPr>
          <p:nvPr>
            <p:ph idx="1"/>
            <p:custDataLst>
              <p:tags r:id="rId1"/>
            </p:custDataLst>
          </p:nvPr>
        </p:nvSpPr>
        <p:spPr>
          <a:xfrm>
            <a:off x="2667000" y="1581150"/>
            <a:ext cx="6096000" cy="2144911"/>
          </a:xfrm>
        </p:spPr>
        <p:txBody>
          <a:bodyPr>
            <a:normAutofit/>
          </a:bodyPr>
          <a:lstStyle/>
          <a:p>
            <a:pPr marL="0" indent="0">
              <a:buNone/>
            </a:pPr>
            <a:r>
              <a:rPr lang="en-US"/>
              <a:t>“Law enforcement duties” means activities of a peace officer related to the investigation and enforcement of state criminal laws and other duties authorized by the Code of Criminal Procedure.</a:t>
            </a:r>
          </a:p>
        </p:txBody>
      </p:sp>
      <p:sp>
        <p:nvSpPr>
          <p:cNvPr id="2" name="TextBox 1">
            <a:extLst>
              <a:ext uri="{FF2B5EF4-FFF2-40B4-BE49-F238E27FC236}">
                <a16:creationId xmlns:a16="http://schemas.microsoft.com/office/drawing/2014/main" xmlns:p15="http://schemas.microsoft.com/office/powerpoint/2012/main" xmlns:p14="http://schemas.microsoft.com/office/powerpoint/2010/main" xmlns="" id="{5EFA6BDB-F191-482D-8CB8-874759EDBAFF}"/>
              </a:ext>
            </a:extLst>
          </p:cNvPr>
          <p:cNvSpPr txBox="1"/>
          <p:nvPr>
            <p:custDataLst>
              <p:tags r:id="rId2"/>
            </p:custDataLst>
          </p:nvPr>
        </p:nvSpPr>
        <p:spPr>
          <a:xfrm>
            <a:off x="5562600" y="4833759"/>
            <a:ext cx="3537531" cy="307777"/>
          </a:xfrm>
          <a:prstGeom prst="rect">
            <a:avLst/>
          </a:prstGeom>
          <a:noFill/>
        </p:spPr>
        <p:txBody>
          <a:bodyPr wrap="square" rtlCol="0">
            <a:spAutoFit/>
          </a:bodyPr>
          <a:lstStyle/>
          <a:p>
            <a:pPr algn="r"/>
            <a:r>
              <a:rPr lang="en-US" sz="1400">
                <a:solidFill>
                  <a:schemeClr val="bg1"/>
                </a:solidFill>
              </a:rPr>
              <a:t>Tex. Educ. Code §37.0021(b)(4),(g).</a:t>
            </a:r>
          </a:p>
        </p:txBody>
      </p:sp>
    </p:spTree>
    <p:extLst>
      <p:ext uri="{BB962C8B-B14F-4D97-AF65-F5344CB8AC3E}">
        <p14:creationId xmlns:p14="http://schemas.microsoft.com/office/powerpoint/2010/main" val="21002611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p15="http://schemas.microsoft.com/office/powerpoint/2012/main" xmlns:p14="http://schemas.microsoft.com/office/powerpoint/2010/main" xmlns="" id="{99EB2576-3440-46BF-BC44-49E7698A39AE}"/>
              </a:ext>
            </a:extLst>
          </p:cNvPr>
          <p:cNvSpPr>
            <a:spLocks noGrp="1"/>
          </p:cNvSpPr>
          <p:nvPr>
            <p:ph type="title"/>
            <p:custDataLst>
              <p:tags r:id="rId1"/>
            </p:custDataLst>
          </p:nvPr>
        </p:nvSpPr>
        <p:spPr/>
        <p:txBody>
          <a:bodyPr>
            <a:normAutofit fontScale="90000"/>
          </a:bodyPr>
          <a:lstStyle/>
          <a:p>
            <a:pPr algn="ctr"/>
            <a:r>
              <a:rPr lang="en-US">
                <a:solidFill>
                  <a:schemeClr val="bg1"/>
                </a:solidFill>
              </a:rPr>
              <a:t>SCHOOL RESOURCE OFFICERS</a:t>
            </a:r>
          </a:p>
        </p:txBody>
      </p:sp>
      <p:pic>
        <p:nvPicPr>
          <p:cNvPr id="11" name="Content Placeholder 10" descr="A picture containing holding, small, player, hand&#10;&#10;Description automatically generated">
            <a:extLst>
              <a:ext uri="{FF2B5EF4-FFF2-40B4-BE49-F238E27FC236}">
                <a16:creationId xmlns:a16="http://schemas.microsoft.com/office/drawing/2014/main" xmlns:p15="http://schemas.microsoft.com/office/powerpoint/2012/main" xmlns:p14="http://schemas.microsoft.com/office/powerpoint/2010/main" xmlns="" id="{5B69FF67-F541-4A80-AD97-33359B34D168}"/>
              </a:ext>
            </a:extLst>
          </p:cNvPr>
          <p:cNvPicPr>
            <a:picLocks noGrp="1" noChangeAspect="1"/>
          </p:cNvPicPr>
          <p:nvPr>
            <p:ph idx="1"/>
            <p:custDataLst>
              <p:tags r:id="rId2"/>
            </p:custDataLst>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971800" y="1581150"/>
            <a:ext cx="2505505" cy="7001364"/>
          </a:xfrm>
        </p:spPr>
      </p:pic>
      <p:pic>
        <p:nvPicPr>
          <p:cNvPr id="13" name="Content Placeholder 12" descr="A picture containing sitting, small, white, table&#10;&#10;Description automatically generated">
            <a:extLst>
              <a:ext uri="{FF2B5EF4-FFF2-40B4-BE49-F238E27FC236}">
                <a16:creationId xmlns:a16="http://schemas.microsoft.com/office/drawing/2014/main" xmlns:p15="http://schemas.microsoft.com/office/powerpoint/2012/main" xmlns:p14="http://schemas.microsoft.com/office/powerpoint/2010/main" xmlns="" id="{6470844A-8802-4F00-BE44-79482112C322}"/>
              </a:ext>
            </a:extLst>
          </p:cNvPr>
          <p:cNvPicPr>
            <a:picLocks noGrp="1" noChangeAspect="1"/>
          </p:cNvPicPr>
          <p:nvPr>
            <p:ph sz="quarter" idx="4294967295"/>
            <p:custDataLst>
              <p:tags r:id="rId3"/>
            </p:custDataLst>
          </p:nvPr>
        </p:nvPicPr>
        <p:blipFill>
          <a:blip r:embed="rId8">
            <a:extLst>
              <a:ext uri="{BEBA8EAE-BF5A-486C-A8C5-ECC9F3942E4B}">
                <a14:imgProps xmlns:a14="http://schemas.microsoft.com/office/drawing/2010/main">
                  <a14:imgLayer r:embed="rId9">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765800" y="1359916"/>
            <a:ext cx="3886200" cy="5654675"/>
          </a:xfrm>
        </p:spPr>
      </p:pic>
      <p:sp>
        <p:nvSpPr>
          <p:cNvPr id="15" name="TextBox 14">
            <a:extLst>
              <a:ext uri="{FF2B5EF4-FFF2-40B4-BE49-F238E27FC236}">
                <a16:creationId xmlns:a16="http://schemas.microsoft.com/office/drawing/2014/main" xmlns:p15="http://schemas.microsoft.com/office/powerpoint/2012/main" xmlns:p14="http://schemas.microsoft.com/office/powerpoint/2010/main" xmlns="" id="{707D9C11-30AE-42BA-8ED3-5ECE3CE075F9}"/>
              </a:ext>
            </a:extLst>
          </p:cNvPr>
          <p:cNvSpPr txBox="1"/>
          <p:nvPr>
            <p:custDataLst>
              <p:tags r:id="rId4"/>
            </p:custDataLst>
          </p:nvPr>
        </p:nvSpPr>
        <p:spPr>
          <a:xfrm>
            <a:off x="2500454" y="968265"/>
            <a:ext cx="3225801" cy="523220"/>
          </a:xfrm>
          <a:prstGeom prst="rect">
            <a:avLst/>
          </a:prstGeom>
          <a:noFill/>
        </p:spPr>
        <p:txBody>
          <a:bodyPr wrap="square" rtlCol="0">
            <a:spAutoFit/>
          </a:bodyPr>
          <a:lstStyle/>
          <a:p>
            <a:r>
              <a:rPr lang="en-US" sz="1400" b="1">
                <a:solidFill>
                  <a:schemeClr val="bg1"/>
                </a:solidFill>
                <a:latin typeface="Franklin Gothic Book" panose="020B0503020102020204" pitchFamily="34" charset="0"/>
              </a:rPr>
              <a:t>CONVENTIONAL LAW ENFORCEMENT TRAINING &amp; EXPERIENCE</a:t>
            </a:r>
          </a:p>
        </p:txBody>
      </p:sp>
      <p:sp>
        <p:nvSpPr>
          <p:cNvPr id="16" name="TextBox 15">
            <a:extLst>
              <a:ext uri="{FF2B5EF4-FFF2-40B4-BE49-F238E27FC236}">
                <a16:creationId xmlns:a16="http://schemas.microsoft.com/office/drawing/2014/main" xmlns:p15="http://schemas.microsoft.com/office/powerpoint/2012/main" xmlns:p14="http://schemas.microsoft.com/office/powerpoint/2010/main" xmlns="" id="{740850A7-949C-451C-96EA-6D0A2E1126E3}"/>
              </a:ext>
            </a:extLst>
          </p:cNvPr>
          <p:cNvSpPr txBox="1"/>
          <p:nvPr>
            <p:custDataLst>
              <p:tags r:id="rId5"/>
            </p:custDataLst>
          </p:nvPr>
        </p:nvSpPr>
        <p:spPr>
          <a:xfrm>
            <a:off x="6096000" y="1013594"/>
            <a:ext cx="3225801" cy="307777"/>
          </a:xfrm>
          <a:prstGeom prst="rect">
            <a:avLst/>
          </a:prstGeom>
          <a:noFill/>
        </p:spPr>
        <p:txBody>
          <a:bodyPr wrap="square" rtlCol="0">
            <a:spAutoFit/>
          </a:bodyPr>
          <a:lstStyle/>
          <a:p>
            <a:r>
              <a:rPr lang="en-US" sz="1400" b="1">
                <a:solidFill>
                  <a:schemeClr val="bg1"/>
                </a:solidFill>
                <a:latin typeface="Franklin Gothic Book" panose="020B0503020102020204" pitchFamily="34" charset="0"/>
              </a:rPr>
              <a:t>PARADIGM SHIFT:  SCHOOL SETTING </a:t>
            </a:r>
          </a:p>
        </p:txBody>
      </p:sp>
    </p:spTree>
    <p:extLst>
      <p:ext uri="{BB962C8B-B14F-4D97-AF65-F5344CB8AC3E}">
        <p14:creationId xmlns:p14="http://schemas.microsoft.com/office/powerpoint/2010/main" val="19453225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p15="http://schemas.microsoft.com/office/powerpoint/2012/main" xmlns:p14="http://schemas.microsoft.com/office/powerpoint/2010/main" xmlns="" id="{45928D1A-EB2C-437F-82AF-D7707B36D630}"/>
              </a:ext>
            </a:extLst>
          </p:cNvPr>
          <p:cNvSpPr>
            <a:spLocks noGrp="1"/>
          </p:cNvSpPr>
          <p:nvPr>
            <p:ph type="title"/>
            <p:custDataLst>
              <p:tags r:id="rId1"/>
            </p:custDataLst>
          </p:nvPr>
        </p:nvSpPr>
        <p:spPr>
          <a:xfrm>
            <a:off x="2514600" y="205978"/>
            <a:ext cx="6172200" cy="765572"/>
          </a:xfrm>
        </p:spPr>
        <p:txBody>
          <a:bodyPr>
            <a:normAutofit/>
          </a:bodyPr>
          <a:lstStyle/>
          <a:p>
            <a:r>
              <a:rPr lang="en-US">
                <a:solidFill>
                  <a:srgbClr val="FFC000"/>
                </a:solidFill>
              </a:rPr>
              <a:t>BODY CAMs</a:t>
            </a:r>
          </a:p>
        </p:txBody>
      </p:sp>
      <p:sp>
        <p:nvSpPr>
          <p:cNvPr id="4" name="Content Placeholder 3">
            <a:extLst>
              <a:ext uri="{FF2B5EF4-FFF2-40B4-BE49-F238E27FC236}">
                <a16:creationId xmlns:a16="http://schemas.microsoft.com/office/drawing/2014/main" xmlns:p15="http://schemas.microsoft.com/office/powerpoint/2012/main" xmlns:p14="http://schemas.microsoft.com/office/powerpoint/2010/main" xmlns="" id="{A3937A86-365D-4370-AB31-6A3B15FE8D9B}"/>
              </a:ext>
            </a:extLst>
          </p:cNvPr>
          <p:cNvSpPr>
            <a:spLocks noGrp="1"/>
          </p:cNvSpPr>
          <p:nvPr>
            <p:ph idx="1"/>
            <p:custDataLst>
              <p:tags r:id="rId2"/>
            </p:custDataLst>
          </p:nvPr>
        </p:nvSpPr>
        <p:spPr>
          <a:xfrm>
            <a:off x="2743200" y="1047750"/>
            <a:ext cx="6172200" cy="3680222"/>
          </a:xfrm>
        </p:spPr>
        <p:txBody>
          <a:bodyPr/>
          <a:lstStyle/>
          <a:p>
            <a:r>
              <a:rPr lang="en-US"/>
              <a:t>Usually inactive while SRO is on school grounds/activity</a:t>
            </a:r>
          </a:p>
          <a:p>
            <a:r>
              <a:rPr lang="en-US"/>
              <a:t>Activated during law enforcement specific contacts</a:t>
            </a:r>
          </a:p>
          <a:p>
            <a:r>
              <a:rPr lang="en-US"/>
              <a:t>May be property of local PD/ISD PD</a:t>
            </a:r>
          </a:p>
          <a:p>
            <a:r>
              <a:rPr lang="en-US"/>
              <a:t>May or may not subject to disclosure under the Texas Public Information Act</a:t>
            </a:r>
          </a:p>
          <a:p>
            <a:pPr marL="0" indent="0">
              <a:buNone/>
            </a:pPr>
            <a:endParaRPr lang="en-US"/>
          </a:p>
        </p:txBody>
      </p:sp>
    </p:spTree>
    <p:extLst>
      <p:ext uri="{BB962C8B-B14F-4D97-AF65-F5344CB8AC3E}">
        <p14:creationId xmlns:p14="http://schemas.microsoft.com/office/powerpoint/2010/main" val="35160766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E22775E0-776B-456B-BD17-86CF998CB3A0}"/>
              </a:ext>
            </a:extLst>
          </p:cNvPr>
          <p:cNvSpPr>
            <a:spLocks noGrp="1"/>
          </p:cNvSpPr>
          <p:nvPr>
            <p:ph type="title"/>
            <p:custDataLst>
              <p:tags r:id="rId1"/>
            </p:custDataLst>
          </p:nvPr>
        </p:nvSpPr>
        <p:spPr>
          <a:xfrm>
            <a:off x="2590800" y="590550"/>
            <a:ext cx="6172200" cy="594122"/>
          </a:xfrm>
        </p:spPr>
        <p:txBody>
          <a:bodyPr>
            <a:noAutofit/>
          </a:bodyPr>
          <a:lstStyle/>
          <a:p>
            <a:r>
              <a:rPr lang="en-US" sz="2400" b="1"/>
              <a:t>IDEA – Referral to and action by law enforcement and judicial authorities.</a:t>
            </a:r>
          </a:p>
        </p:txBody>
      </p:sp>
      <p:sp>
        <p:nvSpPr>
          <p:cNvPr id="3" name="Content Placeholder 2">
            <a:extLst>
              <a:ext uri="{FF2B5EF4-FFF2-40B4-BE49-F238E27FC236}">
                <a16:creationId xmlns:a16="http://schemas.microsoft.com/office/drawing/2014/main" xmlns:p15="http://schemas.microsoft.com/office/powerpoint/2012/main" xmlns:p14="http://schemas.microsoft.com/office/powerpoint/2010/main" xmlns="" id="{1D690895-E855-420A-8458-E562B46135E8}"/>
              </a:ext>
            </a:extLst>
          </p:cNvPr>
          <p:cNvSpPr>
            <a:spLocks noGrp="1"/>
          </p:cNvSpPr>
          <p:nvPr>
            <p:ph idx="1"/>
            <p:custDataLst>
              <p:tags r:id="rId2"/>
            </p:custDataLst>
          </p:nvPr>
        </p:nvSpPr>
        <p:spPr>
          <a:xfrm>
            <a:off x="2743200" y="1581150"/>
            <a:ext cx="6172200" cy="2971800"/>
          </a:xfrm>
        </p:spPr>
        <p:txBody>
          <a:bodyPr/>
          <a:lstStyle/>
          <a:p>
            <a:r>
              <a:rPr lang="en-US" b="1"/>
              <a:t>“</a:t>
            </a:r>
            <a:r>
              <a:rPr lang="en-US" b="1" i="1"/>
              <a:t>Nothing in [Part B] shall be construed to prohibit an agency from reporting a crime committed by a child with a disability to appropriate authorities or to prevent State law enforcement and judicial authorities from exercising their responsibilities with regard to the application of Federal and State law to crimes committed by a child with a disability</a:t>
            </a:r>
            <a:r>
              <a:rPr lang="en-US" b="1"/>
              <a:t>.”</a:t>
            </a:r>
          </a:p>
          <a:p>
            <a:pPr algn="r"/>
            <a:r>
              <a:rPr lang="en-US" b="1"/>
              <a:t>20 U.S.C. §1415(k)(6); 34 C.F.R. 300.535(a). </a:t>
            </a:r>
          </a:p>
        </p:txBody>
      </p:sp>
    </p:spTree>
    <p:extLst>
      <p:ext uri="{BB962C8B-B14F-4D97-AF65-F5344CB8AC3E}">
        <p14:creationId xmlns:p14="http://schemas.microsoft.com/office/powerpoint/2010/main" val="8678124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8C76E002-21A2-4692-99B8-F1B8CCADA951}"/>
              </a:ext>
            </a:extLst>
          </p:cNvPr>
          <p:cNvSpPr>
            <a:spLocks noGrp="1"/>
          </p:cNvSpPr>
          <p:nvPr>
            <p:ph type="title"/>
            <p:custDataLst>
              <p:tags r:id="rId1"/>
            </p:custDataLst>
          </p:nvPr>
        </p:nvSpPr>
        <p:spPr/>
        <p:txBody>
          <a:bodyPr>
            <a:normAutofit/>
          </a:bodyPr>
          <a:lstStyle/>
          <a:p>
            <a:r>
              <a:rPr lang="en-US"/>
              <a:t>SCHOOL RESOURCE OFFICERS</a:t>
            </a:r>
          </a:p>
        </p:txBody>
      </p:sp>
      <p:sp>
        <p:nvSpPr>
          <p:cNvPr id="12" name="Text Placeholder 11">
            <a:extLst>
              <a:ext uri="{FF2B5EF4-FFF2-40B4-BE49-F238E27FC236}">
                <a16:creationId xmlns:a16="http://schemas.microsoft.com/office/drawing/2014/main" xmlns:p15="http://schemas.microsoft.com/office/powerpoint/2012/main" xmlns:p14="http://schemas.microsoft.com/office/powerpoint/2010/main" xmlns="" id="{8CD1DE1E-C56F-48C6-AD07-C784DE6095B2}"/>
              </a:ext>
            </a:extLst>
          </p:cNvPr>
          <p:cNvSpPr>
            <a:spLocks noGrp="1"/>
          </p:cNvSpPr>
          <p:nvPr>
            <p:ph type="body" sz="half" idx="2"/>
            <p:custDataLst>
              <p:tags r:id="rId2"/>
            </p:custDataLst>
          </p:nvPr>
        </p:nvSpPr>
        <p:spPr/>
        <p:txBody>
          <a:bodyPr/>
          <a:lstStyle/>
          <a:p>
            <a:endParaRPr lang="en-US"/>
          </a:p>
        </p:txBody>
      </p:sp>
      <p:pic>
        <p:nvPicPr>
          <p:cNvPr id="3" name="Edited Video">
            <a:hlinkClick r:id="" action="ppaction://media"/>
            <a:extLst>
              <a:ext uri="{FF2B5EF4-FFF2-40B4-BE49-F238E27FC236}">
                <a16:creationId xmlns:a16="http://schemas.microsoft.com/office/drawing/2014/main" xmlns:p15="http://schemas.microsoft.com/office/powerpoint/2012/main" xmlns:p14="http://schemas.microsoft.com/office/powerpoint/2010/main" xmlns="" id="{EB56AC79-32E4-46E3-B5B2-7BE94A996B59}"/>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609600" y="577479"/>
            <a:ext cx="7924800" cy="3988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6223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childTnLst>
                                    <p:cmd type="call" cmd="playFrom(0.0)">
                                      <p:cBhvr>
                                        <p:cTn id="6" dur="30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2" presetClass="mediacall" presetSubtype="0" fill="hold" nodeType="clickEffec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ED8904B0-E8B5-4E6E-95DD-6CA93B813AB7}"/>
              </a:ext>
            </a:extLst>
          </p:cNvPr>
          <p:cNvSpPr>
            <a:spLocks noGrp="1"/>
          </p:cNvSpPr>
          <p:nvPr>
            <p:ph type="title"/>
            <p:custDataLst>
              <p:tags r:id="rId1"/>
            </p:custDataLst>
          </p:nvPr>
        </p:nvSpPr>
        <p:spPr>
          <a:xfrm>
            <a:off x="381000" y="590550"/>
            <a:ext cx="8229600" cy="994172"/>
          </a:xfrm>
        </p:spPr>
        <p:txBody>
          <a:bodyPr/>
          <a:lstStyle/>
          <a:p>
            <a:r>
              <a:rPr lang="en-US">
                <a:solidFill>
                  <a:schemeClr val="bg1"/>
                </a:solidFill>
              </a:rPr>
              <a:t>NEW LEGISLATION</a:t>
            </a:r>
          </a:p>
        </p:txBody>
      </p:sp>
      <p:sp>
        <p:nvSpPr>
          <p:cNvPr id="3" name="TextBox 2">
            <a:extLst>
              <a:ext uri="{FF2B5EF4-FFF2-40B4-BE49-F238E27FC236}">
                <a16:creationId xmlns:a16="http://schemas.microsoft.com/office/drawing/2014/main" xmlns:p15="http://schemas.microsoft.com/office/powerpoint/2012/main" xmlns:p14="http://schemas.microsoft.com/office/powerpoint/2010/main" xmlns="" id="{AF846481-9CB2-4957-A5A4-57621CB10C24}"/>
              </a:ext>
            </a:extLst>
          </p:cNvPr>
          <p:cNvSpPr txBox="1"/>
          <p:nvPr>
            <p:custDataLst>
              <p:tags r:id="rId2"/>
            </p:custDataLst>
          </p:nvPr>
        </p:nvSpPr>
        <p:spPr>
          <a:xfrm>
            <a:off x="609600" y="1962150"/>
            <a:ext cx="8077200" cy="2354491"/>
          </a:xfrm>
          <a:prstGeom prst="rect">
            <a:avLst/>
          </a:prstGeom>
          <a:noFill/>
        </p:spPr>
        <p:txBody>
          <a:bodyPr wrap="square" rtlCol="0">
            <a:spAutoFit/>
          </a:bodyPr>
          <a:lstStyle/>
          <a:p>
            <a:pPr marL="285750" indent="-285750">
              <a:spcAft>
                <a:spcPts val="1800"/>
              </a:spcAft>
              <a:buClr>
                <a:srgbClr val="FCCD00"/>
              </a:buClr>
              <a:buFont typeface="Calibri" panose="020F0502020204030204" pitchFamily="34" charset="0"/>
              <a:buChar char="֍"/>
            </a:pPr>
            <a:r>
              <a:rPr lang="en-US" sz="2000" b="1">
                <a:solidFill>
                  <a:schemeClr val="bg1"/>
                </a:solidFill>
                <a:latin typeface="Franklin Gothic Book" panose="020B0503020102020204" pitchFamily="34" charset="0"/>
              </a:rPr>
              <a:t>SB 1707 – Duties of School District Peace Offices</a:t>
            </a:r>
          </a:p>
          <a:p>
            <a:pPr marL="285750" indent="-285750">
              <a:spcAft>
                <a:spcPts val="1800"/>
              </a:spcAft>
              <a:buClr>
                <a:srgbClr val="FCCD00"/>
              </a:buClr>
              <a:buFont typeface="Calibri" panose="020F0502020204030204" pitchFamily="34" charset="0"/>
              <a:buChar char="֍"/>
            </a:pPr>
            <a:r>
              <a:rPr lang="en-US" sz="2000" b="1">
                <a:solidFill>
                  <a:schemeClr val="bg1"/>
                </a:solidFill>
                <a:latin typeface="Franklin Gothic Book" panose="020B0503020102020204" pitchFamily="34" charset="0"/>
              </a:rPr>
              <a:t>HB 3630 – Prohibiting Use of Certain Aversive Techniques on Students</a:t>
            </a:r>
          </a:p>
          <a:p>
            <a:pPr marL="285750" indent="-285750">
              <a:spcAft>
                <a:spcPts val="1800"/>
              </a:spcAft>
              <a:buClr>
                <a:srgbClr val="FCCD00"/>
              </a:buClr>
              <a:buFont typeface="Calibri" panose="020F0502020204030204" pitchFamily="34" charset="0"/>
              <a:buChar char="֍"/>
            </a:pPr>
            <a:r>
              <a:rPr lang="en-US" sz="2000" b="1">
                <a:solidFill>
                  <a:schemeClr val="bg1"/>
                </a:solidFill>
                <a:latin typeface="Franklin Gothic Book" panose="020B0503020102020204" pitchFamily="34" charset="0"/>
              </a:rPr>
              <a:t>SB 2135 – Threat Assessments</a:t>
            </a:r>
          </a:p>
          <a:p>
            <a:endParaRPr lang="en-US" sz="1400">
              <a:solidFill>
                <a:schemeClr val="bg1"/>
              </a:solidFill>
            </a:endParaRPr>
          </a:p>
          <a:p>
            <a:endParaRPr lang="en-US" sz="1400">
              <a:solidFill>
                <a:schemeClr val="bg1"/>
              </a:solidFill>
            </a:endParaRPr>
          </a:p>
          <a:p>
            <a:endParaRPr lang="en-US" sz="1400">
              <a:solidFill>
                <a:schemeClr val="bg1"/>
              </a:solidFill>
            </a:endParaRPr>
          </a:p>
        </p:txBody>
      </p:sp>
    </p:spTree>
    <p:extLst>
      <p:ext uri="{BB962C8B-B14F-4D97-AF65-F5344CB8AC3E}">
        <p14:creationId xmlns:p14="http://schemas.microsoft.com/office/powerpoint/2010/main" val="15036490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a:xfrm>
            <a:off x="2590800" y="361950"/>
            <a:ext cx="6172200" cy="594122"/>
          </a:xfrm>
        </p:spPr>
        <p:txBody>
          <a:bodyPr>
            <a:noAutofit/>
          </a:bodyPr>
          <a:lstStyle/>
          <a:p>
            <a:r>
              <a:rPr lang="en-US" sz="1800">
                <a:solidFill>
                  <a:schemeClr val="bg2"/>
                </a:solidFill>
              </a:rPr>
              <a:t>SB 1707 - </a:t>
            </a:r>
            <a:r>
              <a:rPr lang="en-US" sz="1800" b="1">
                <a:solidFill>
                  <a:schemeClr val="bg2"/>
                </a:solidFill>
                <a:sym typeface="Oswald"/>
              </a:rPr>
              <a:t>Duties of school district peace officers, school resource officers, and security personnel</a:t>
            </a:r>
            <a:endParaRPr lang="en-US" sz="1800">
              <a:solidFill>
                <a:schemeClr val="bg2"/>
              </a:solidFill>
            </a:endParaRPr>
          </a:p>
        </p:txBody>
      </p:sp>
      <p:sp>
        <p:nvSpPr>
          <p:cNvPr id="203" name="Google Shape;203;p17"/>
          <p:cNvSpPr txBox="1">
            <a:spLocks noGrp="1"/>
          </p:cNvSpPr>
          <p:nvPr>
            <p:ph idx="1"/>
            <p:custDataLst>
              <p:tags r:id="rId2"/>
            </p:custDataLst>
          </p:nvPr>
        </p:nvSpPr>
        <p:spPr>
          <a:xfrm>
            <a:off x="2683500" y="1426441"/>
            <a:ext cx="5872785" cy="3200400"/>
          </a:xfrm>
        </p:spPr>
        <p:txBody>
          <a:bodyPr>
            <a:normAutofit fontScale="92500" lnSpcReduction="10000"/>
          </a:bodyPr>
          <a:lstStyle/>
          <a:p>
            <a:pPr>
              <a:spcAft>
                <a:spcPts val="1800"/>
              </a:spcAft>
            </a:pPr>
            <a:r>
              <a:rPr lang="en-US" b="1">
                <a:solidFill>
                  <a:srgbClr val="FFC000"/>
                </a:solidFill>
                <a:sym typeface="Oswald"/>
              </a:rPr>
              <a:t>Bill Analysis:  </a:t>
            </a:r>
            <a:r>
              <a:rPr lang="en-US" b="1" i="1">
                <a:sym typeface="Oswald"/>
              </a:rPr>
              <a:t>[Because] there is little clarity about what…officers are required to do outside of emergency situations…they often wind up participating in </a:t>
            </a:r>
            <a:r>
              <a:rPr lang="en-US" b="1" i="1" u="sng">
                <a:sym typeface="Oswald"/>
              </a:rPr>
              <a:t>routine disciplinary procedures</a:t>
            </a:r>
            <a:r>
              <a:rPr lang="en-US" b="1" i="1">
                <a:sym typeface="Oswald"/>
              </a:rPr>
              <a:t>, a practice which tends to </a:t>
            </a:r>
            <a:r>
              <a:rPr lang="en-US" b="1" i="1" u="sng">
                <a:sym typeface="Oswald"/>
              </a:rPr>
              <a:t>escalate</a:t>
            </a:r>
            <a:r>
              <a:rPr lang="en-US" b="1" i="1">
                <a:sym typeface="Oswald"/>
              </a:rPr>
              <a:t> such encounters </a:t>
            </a:r>
            <a:r>
              <a:rPr lang="en-US" b="1" i="1" u="sng">
                <a:sym typeface="Oswald"/>
              </a:rPr>
              <a:t>unnecessarily</a:t>
            </a:r>
            <a:r>
              <a:rPr lang="en-US" b="1" i="1">
                <a:sym typeface="Oswald"/>
              </a:rPr>
              <a:t>.  This practice is especially dangerous for students of </a:t>
            </a:r>
            <a:r>
              <a:rPr lang="en-US" b="1" i="1" u="sng">
                <a:sym typeface="Oswald"/>
              </a:rPr>
              <a:t>color</a:t>
            </a:r>
            <a:r>
              <a:rPr lang="en-US" b="1" i="1">
                <a:sym typeface="Oswald"/>
              </a:rPr>
              <a:t> and students with </a:t>
            </a:r>
            <a:r>
              <a:rPr lang="en-US" b="1" i="1" u="sng">
                <a:sym typeface="Oswald"/>
              </a:rPr>
              <a:t>special needs</a:t>
            </a:r>
            <a:r>
              <a:rPr lang="en-US" b="1" i="1">
                <a:sym typeface="Oswald"/>
              </a:rPr>
              <a:t>, who are most likely to be targeted for an intervention by a school law enforcement officer….[M]ore and more students will face unnecessary contact with these officers and with the justice system for minor disciplinary infractions.</a:t>
            </a:r>
          </a:p>
        </p:txBody>
      </p:sp>
    </p:spTree>
    <p:extLst>
      <p:ext uri="{BB962C8B-B14F-4D97-AF65-F5344CB8AC3E}">
        <p14:creationId xmlns:p14="http://schemas.microsoft.com/office/powerpoint/2010/main" val="9266771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p:txBody>
          <a:bodyPr>
            <a:normAutofit fontScale="90000"/>
          </a:bodyPr>
          <a:lstStyle/>
          <a:p>
            <a:r>
              <a:rPr lang="en-US"/>
              <a:t>SB 1707 – SROs</a:t>
            </a:r>
          </a:p>
        </p:txBody>
      </p:sp>
      <p:sp>
        <p:nvSpPr>
          <p:cNvPr id="203" name="Google Shape;203;p17"/>
          <p:cNvSpPr txBox="1">
            <a:spLocks noGrp="1"/>
          </p:cNvSpPr>
          <p:nvPr>
            <p:ph idx="1"/>
            <p:custDataLst>
              <p:tags r:id="rId2"/>
            </p:custDataLst>
          </p:nvPr>
        </p:nvSpPr>
        <p:spPr>
          <a:xfrm>
            <a:off x="2667000" y="1123950"/>
            <a:ext cx="5981986" cy="3487180"/>
          </a:xfrm>
        </p:spPr>
        <p:txBody>
          <a:bodyPr>
            <a:normAutofit lnSpcReduction="10000"/>
          </a:bodyPr>
          <a:lstStyle/>
          <a:p>
            <a:pPr marL="342900" indent="-342900">
              <a:spcAft>
                <a:spcPts val="1800"/>
              </a:spcAft>
              <a:buFont typeface="Arial" pitchFamily="34" charset="0"/>
              <a:buChar char="•"/>
            </a:pPr>
            <a:r>
              <a:rPr lang="en-US" sz="2400" b="1">
                <a:sym typeface="Oswald"/>
              </a:rPr>
              <a:t>Prohibits districts from assigning or requiring SROs or security personnel duties that involve routine student discipline, </a:t>
            </a:r>
            <a:r>
              <a:rPr lang="en-US" sz="2400" b="1" u="sng">
                <a:sym typeface="Oswald"/>
              </a:rPr>
              <a:t>administrative tasks</a:t>
            </a:r>
            <a:r>
              <a:rPr lang="en-US" sz="2400" b="1">
                <a:sym typeface="Oswald"/>
              </a:rPr>
              <a:t>, or </a:t>
            </a:r>
            <a:r>
              <a:rPr lang="en-US" sz="2400" b="1" u="sng">
                <a:sym typeface="Oswald"/>
              </a:rPr>
              <a:t>contact</a:t>
            </a:r>
            <a:r>
              <a:rPr lang="en-US" sz="2400" b="1">
                <a:sym typeface="Oswald"/>
              </a:rPr>
              <a:t> with students </a:t>
            </a:r>
            <a:r>
              <a:rPr lang="en-US" sz="2400" b="1" u="sng">
                <a:sym typeface="Oswald"/>
              </a:rPr>
              <a:t>unrelated to law enforcement </a:t>
            </a:r>
            <a:r>
              <a:rPr lang="en-US" sz="2400" b="1">
                <a:sym typeface="Oswald"/>
              </a:rPr>
              <a:t>duties.</a:t>
            </a:r>
          </a:p>
          <a:p>
            <a:pPr marL="342900" indent="-342900">
              <a:spcAft>
                <a:spcPts val="1800"/>
              </a:spcAft>
              <a:buFont typeface="Arial" pitchFamily="34" charset="0"/>
              <a:buChar char="•"/>
            </a:pPr>
            <a:r>
              <a:rPr lang="en-US" sz="2400" b="1">
                <a:sym typeface="Oswald"/>
              </a:rPr>
              <a:t>Districts must adopt policies outlining the duties and expectations of security personnel and SROs.</a:t>
            </a:r>
          </a:p>
        </p:txBody>
      </p:sp>
    </p:spTree>
    <p:extLst>
      <p:ext uri="{BB962C8B-B14F-4D97-AF65-F5344CB8AC3E}">
        <p14:creationId xmlns:p14="http://schemas.microsoft.com/office/powerpoint/2010/main" val="35292515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p:txBody>
          <a:bodyPr>
            <a:normAutofit fontScale="90000"/>
          </a:bodyPr>
          <a:lstStyle/>
          <a:p>
            <a:r>
              <a:rPr lang="en-US"/>
              <a:t>SB 1707 – SROs</a:t>
            </a:r>
          </a:p>
        </p:txBody>
      </p:sp>
      <p:sp>
        <p:nvSpPr>
          <p:cNvPr id="203" name="Google Shape;203;p17"/>
          <p:cNvSpPr txBox="1">
            <a:spLocks noGrp="1"/>
          </p:cNvSpPr>
          <p:nvPr>
            <p:ph idx="1"/>
            <p:custDataLst>
              <p:tags r:id="rId2"/>
            </p:custDataLst>
          </p:nvPr>
        </p:nvSpPr>
        <p:spPr>
          <a:xfrm>
            <a:off x="2514600" y="971550"/>
            <a:ext cx="6058186" cy="4020580"/>
          </a:xfrm>
        </p:spPr>
        <p:txBody>
          <a:bodyPr>
            <a:normAutofit fontScale="47500" lnSpcReduction="20000"/>
          </a:bodyPr>
          <a:lstStyle/>
          <a:p>
            <a:pPr>
              <a:spcAft>
                <a:spcPts val="1800"/>
              </a:spcAft>
            </a:pPr>
            <a:r>
              <a:rPr lang="en-US" sz="4200" b="1">
                <a:sym typeface="Oswald"/>
              </a:rPr>
              <a:t>Input from campus behavior coordinator and other relevant district employees who deal with student behavioral issues.</a:t>
            </a:r>
          </a:p>
          <a:p>
            <a:pPr>
              <a:spcAft>
                <a:spcPts val="1800"/>
              </a:spcAft>
            </a:pPr>
            <a:r>
              <a:rPr lang="en-US" sz="4200" b="1">
                <a:sym typeface="Oswald"/>
              </a:rPr>
              <a:t>Duties must be included in:</a:t>
            </a:r>
          </a:p>
          <a:p>
            <a:pPr marL="457200" indent="-457200">
              <a:spcAft>
                <a:spcPts val="1200"/>
              </a:spcAft>
              <a:buFont typeface="+mj-lt"/>
              <a:buAutoNum type="arabicPeriod"/>
            </a:pPr>
            <a:r>
              <a:rPr lang="en-US" sz="4200" b="1">
                <a:sym typeface="Oswald"/>
              </a:rPr>
              <a:t>District improvement plan</a:t>
            </a:r>
          </a:p>
          <a:p>
            <a:pPr marL="457200" indent="-457200">
              <a:spcAft>
                <a:spcPts val="1200"/>
              </a:spcAft>
              <a:buFont typeface="+mj-lt"/>
              <a:buAutoNum type="arabicPeriod"/>
            </a:pPr>
            <a:r>
              <a:rPr lang="en-US" sz="4200" b="1">
                <a:sym typeface="Oswald"/>
              </a:rPr>
              <a:t>Student code of conduct</a:t>
            </a:r>
          </a:p>
          <a:p>
            <a:pPr marL="457200" indent="-457200">
              <a:spcAft>
                <a:spcPts val="1200"/>
              </a:spcAft>
              <a:buFont typeface="+mj-lt"/>
              <a:buAutoNum type="arabicPeriod"/>
            </a:pPr>
            <a:r>
              <a:rPr lang="en-US" sz="4200" b="1">
                <a:sym typeface="Oswald"/>
              </a:rPr>
              <a:t>Memorandum of understanding for SROs</a:t>
            </a:r>
          </a:p>
          <a:p>
            <a:pPr marL="457200" indent="-457200">
              <a:spcAft>
                <a:spcPts val="1200"/>
              </a:spcAft>
              <a:buFont typeface="+mj-lt"/>
              <a:buAutoNum type="arabicPeriod"/>
            </a:pPr>
            <a:r>
              <a:rPr lang="en-US" sz="4200" b="1">
                <a:sym typeface="Oswald"/>
              </a:rPr>
              <a:t>Other campus/district documents describing the role of peace officers, SROs, or security personnel in the district</a:t>
            </a:r>
          </a:p>
          <a:p>
            <a:pPr marL="342900" indent="-342900">
              <a:spcAft>
                <a:spcPts val="1800"/>
              </a:spcAft>
              <a:buFont typeface="Arial" pitchFamily="34" charset="0"/>
              <a:buChar char="•"/>
            </a:pPr>
            <a:endParaRPr lang="en-US" b="1">
              <a:sym typeface="Oswald"/>
            </a:endParaRPr>
          </a:p>
        </p:txBody>
      </p:sp>
    </p:spTree>
    <p:extLst>
      <p:ext uri="{BB962C8B-B14F-4D97-AF65-F5344CB8AC3E}">
        <p14:creationId xmlns:p14="http://schemas.microsoft.com/office/powerpoint/2010/main" val="17468359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p:txBody>
          <a:bodyPr>
            <a:normAutofit fontScale="90000"/>
          </a:bodyPr>
          <a:lstStyle/>
          <a:p>
            <a:r>
              <a:rPr lang="en-US"/>
              <a:t>SB 1707 – SROs</a:t>
            </a:r>
          </a:p>
        </p:txBody>
      </p:sp>
      <p:sp>
        <p:nvSpPr>
          <p:cNvPr id="203" name="Google Shape;203;p17"/>
          <p:cNvSpPr txBox="1">
            <a:spLocks noGrp="1"/>
          </p:cNvSpPr>
          <p:nvPr>
            <p:ph idx="1"/>
            <p:custDataLst>
              <p:tags r:id="rId2"/>
            </p:custDataLst>
          </p:nvPr>
        </p:nvSpPr>
        <p:spPr>
          <a:xfrm>
            <a:off x="2743200" y="1352550"/>
            <a:ext cx="5829586" cy="3639580"/>
          </a:xfrm>
        </p:spPr>
        <p:txBody>
          <a:bodyPr>
            <a:normAutofit/>
          </a:bodyPr>
          <a:lstStyle/>
          <a:p>
            <a:pPr>
              <a:spcAft>
                <a:spcPts val="1800"/>
              </a:spcAft>
            </a:pPr>
            <a:r>
              <a:rPr lang="en-US" sz="2400">
                <a:latin typeface="Franklin Gothic Book" panose="020B0503020102020204" pitchFamily="34" charset="0"/>
                <a:sym typeface="Oswald"/>
              </a:rPr>
              <a:t>Duties must include “</a:t>
            </a:r>
            <a:r>
              <a:rPr lang="en-US" sz="2400">
                <a:solidFill>
                  <a:srgbClr val="FFFF00"/>
                </a:solidFill>
                <a:latin typeface="Franklin Gothic Book" panose="020B0503020102020204" pitchFamily="34" charset="0"/>
                <a:sym typeface="Oswald"/>
              </a:rPr>
              <a:t>protecting</a:t>
            </a:r>
            <a:r>
              <a:rPr lang="en-US" sz="2400">
                <a:latin typeface="Franklin Gothic Book" panose="020B0503020102020204" pitchFamily="34" charset="0"/>
                <a:sym typeface="Oswald"/>
              </a:rPr>
              <a:t> the </a:t>
            </a:r>
            <a:r>
              <a:rPr lang="en-US" sz="2400">
                <a:solidFill>
                  <a:srgbClr val="FFFF00"/>
                </a:solidFill>
                <a:latin typeface="Franklin Gothic Book" panose="020B0503020102020204" pitchFamily="34" charset="0"/>
                <a:sym typeface="Oswald"/>
              </a:rPr>
              <a:t>safety</a:t>
            </a:r>
            <a:r>
              <a:rPr lang="en-US" sz="2400">
                <a:latin typeface="Franklin Gothic Book" panose="020B0503020102020204" pitchFamily="34" charset="0"/>
                <a:sym typeface="Oswald"/>
              </a:rPr>
              <a:t> and welfare </a:t>
            </a:r>
            <a:r>
              <a:rPr lang="en-US" sz="2400">
                <a:solidFill>
                  <a:srgbClr val="FFFF00"/>
                </a:solidFill>
                <a:latin typeface="Franklin Gothic Book" panose="020B0503020102020204" pitchFamily="34" charset="0"/>
                <a:sym typeface="Oswald"/>
              </a:rPr>
              <a:t>of any person </a:t>
            </a:r>
            <a:r>
              <a:rPr lang="en-US" sz="2400">
                <a:latin typeface="Franklin Gothic Book" panose="020B0503020102020204" pitchFamily="34" charset="0"/>
                <a:sym typeface="Oswald"/>
              </a:rPr>
              <a:t>in the jurisdiction of the peace officer, resource officer, or security personnel and </a:t>
            </a:r>
            <a:r>
              <a:rPr lang="en-US" sz="2400">
                <a:solidFill>
                  <a:srgbClr val="FFFF00"/>
                </a:solidFill>
                <a:latin typeface="Franklin Gothic Book" panose="020B0503020102020204" pitchFamily="34" charset="0"/>
                <a:sym typeface="Oswald"/>
              </a:rPr>
              <a:t>protecting</a:t>
            </a:r>
            <a:r>
              <a:rPr lang="en-US" sz="2400">
                <a:latin typeface="Franklin Gothic Book" panose="020B0503020102020204" pitchFamily="34" charset="0"/>
                <a:sym typeface="Oswald"/>
              </a:rPr>
              <a:t> the </a:t>
            </a:r>
            <a:r>
              <a:rPr lang="en-US" sz="2400">
                <a:solidFill>
                  <a:srgbClr val="FFFF00"/>
                </a:solidFill>
                <a:latin typeface="Franklin Gothic Book" panose="020B0503020102020204" pitchFamily="34" charset="0"/>
                <a:sym typeface="Oswald"/>
              </a:rPr>
              <a:t>property</a:t>
            </a:r>
            <a:r>
              <a:rPr lang="en-US" sz="2400">
                <a:latin typeface="Franklin Gothic Book" panose="020B0503020102020204" pitchFamily="34" charset="0"/>
                <a:sym typeface="Oswald"/>
              </a:rPr>
              <a:t> of the school district.”</a:t>
            </a:r>
          </a:p>
          <a:p>
            <a:pPr marL="342900" indent="-342900">
              <a:spcAft>
                <a:spcPts val="1800"/>
              </a:spcAft>
              <a:buFont typeface="Arial" pitchFamily="34" charset="0"/>
              <a:buChar char="•"/>
            </a:pPr>
            <a:endParaRPr lang="en-US" b="1">
              <a:sym typeface="Oswald"/>
            </a:endParaRPr>
          </a:p>
        </p:txBody>
      </p:sp>
    </p:spTree>
    <p:extLst>
      <p:ext uri="{BB962C8B-B14F-4D97-AF65-F5344CB8AC3E}">
        <p14:creationId xmlns:p14="http://schemas.microsoft.com/office/powerpoint/2010/main" val="40987100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p:txBody>
          <a:bodyPr>
            <a:normAutofit fontScale="90000"/>
          </a:bodyPr>
          <a:lstStyle/>
          <a:p>
            <a:r>
              <a:rPr lang="en-US"/>
              <a:t>SB 1707 – SROs</a:t>
            </a:r>
          </a:p>
        </p:txBody>
      </p:sp>
      <p:sp>
        <p:nvSpPr>
          <p:cNvPr id="203" name="Google Shape;203;p17"/>
          <p:cNvSpPr txBox="1">
            <a:spLocks noGrp="1"/>
          </p:cNvSpPr>
          <p:nvPr>
            <p:ph idx="1"/>
            <p:custDataLst>
              <p:tags r:id="rId2"/>
            </p:custDataLst>
          </p:nvPr>
        </p:nvSpPr>
        <p:spPr>
          <a:xfrm>
            <a:off x="3048000" y="1047750"/>
            <a:ext cx="5524786" cy="3944380"/>
          </a:xfrm>
        </p:spPr>
        <p:txBody>
          <a:bodyPr>
            <a:normAutofit/>
          </a:bodyPr>
          <a:lstStyle/>
          <a:p>
            <a:pPr marL="342900" indent="-342900">
              <a:spcAft>
                <a:spcPts val="1800"/>
              </a:spcAft>
              <a:buFont typeface="Arial" pitchFamily="34" charset="0"/>
              <a:buChar char="•"/>
            </a:pPr>
            <a:r>
              <a:rPr lang="en-US" sz="2400" b="1">
                <a:latin typeface="Franklin Gothic Book" panose="020B0503020102020204" pitchFamily="34" charset="0"/>
                <a:sym typeface="Oswald"/>
              </a:rPr>
              <a:t>Update 114</a:t>
            </a:r>
          </a:p>
          <a:p>
            <a:pPr marL="342900" indent="-342900">
              <a:spcAft>
                <a:spcPts val="1800"/>
              </a:spcAft>
              <a:buFont typeface="Arial" pitchFamily="34" charset="0"/>
              <a:buChar char="•"/>
            </a:pPr>
            <a:r>
              <a:rPr lang="en-US" sz="2400" b="1">
                <a:latin typeface="Franklin Gothic Book" panose="020B0503020102020204" pitchFamily="34" charset="0"/>
                <a:sym typeface="Oswald"/>
              </a:rPr>
              <a:t>CKE(LEGAL) &amp; (LOCAL)</a:t>
            </a:r>
          </a:p>
          <a:p>
            <a:pPr marL="342900" indent="-342900">
              <a:spcAft>
                <a:spcPts val="1800"/>
              </a:spcAft>
              <a:buFont typeface="Arial" pitchFamily="34" charset="0"/>
              <a:buChar char="•"/>
            </a:pPr>
            <a:r>
              <a:rPr lang="en-US" sz="2400" b="1">
                <a:latin typeface="Franklin Gothic Book" panose="020B0503020102020204" pitchFamily="34" charset="0"/>
                <a:sym typeface="Oswald"/>
              </a:rPr>
              <a:t>CKEA – Commissioned Peace Officers</a:t>
            </a:r>
          </a:p>
          <a:p>
            <a:pPr marL="342900" indent="-342900">
              <a:spcAft>
                <a:spcPts val="1800"/>
              </a:spcAft>
              <a:buFont typeface="Arial" pitchFamily="34" charset="0"/>
              <a:buChar char="•"/>
            </a:pPr>
            <a:r>
              <a:rPr lang="en-US" sz="2400" b="1">
                <a:latin typeface="Franklin Gothic Book" panose="020B0503020102020204" pitchFamily="34" charset="0"/>
                <a:sym typeface="Oswald"/>
              </a:rPr>
              <a:t>CKEB – School Marshals</a:t>
            </a:r>
          </a:p>
          <a:p>
            <a:pPr marL="342900" indent="-342900">
              <a:spcAft>
                <a:spcPts val="1800"/>
              </a:spcAft>
              <a:buFont typeface="Arial" pitchFamily="34" charset="0"/>
              <a:buChar char="•"/>
            </a:pPr>
            <a:r>
              <a:rPr lang="en-US" sz="2400" b="1">
                <a:latin typeface="Franklin Gothic Book" panose="020B0503020102020204" pitchFamily="34" charset="0"/>
                <a:sym typeface="Oswald"/>
              </a:rPr>
              <a:t>CKEC – School Resource Officers </a:t>
            </a:r>
            <a:endParaRPr lang="en-US" b="1">
              <a:latin typeface="Franklin Gothic Book" panose="020B0503020102020204" pitchFamily="34" charset="0"/>
              <a:sym typeface="Oswald"/>
            </a:endParaRPr>
          </a:p>
        </p:txBody>
      </p:sp>
    </p:spTree>
    <p:extLst>
      <p:ext uri="{BB962C8B-B14F-4D97-AF65-F5344CB8AC3E}">
        <p14:creationId xmlns:p14="http://schemas.microsoft.com/office/powerpoint/2010/main" val="37524594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203" name="Google Shape;203;p17"/>
          <p:cNvSpPr txBox="1">
            <a:spLocks noGrp="1"/>
          </p:cNvSpPr>
          <p:nvPr>
            <p:ph idx="1"/>
            <p:custDataLst>
              <p:tags r:id="rId2"/>
            </p:custDataLst>
          </p:nvPr>
        </p:nvSpPr>
        <p:spPr>
          <a:xfrm>
            <a:off x="1028986" y="1611630"/>
            <a:ext cx="7543800" cy="3135448"/>
          </a:xfrm>
        </p:spPr>
        <p:txBody>
          <a:bodyPr>
            <a:normAutofit/>
          </a:bodyPr>
          <a:lstStyle/>
          <a:p>
            <a:pPr marL="171450" indent="-171450">
              <a:buFont typeface="Arial" pitchFamily="34" charset="0"/>
              <a:buChar char="•"/>
            </a:pPr>
            <a:r>
              <a:rPr lang="en-US" sz="2400">
                <a:solidFill>
                  <a:schemeClr val="accent1">
                    <a:lumMod val="75000"/>
                  </a:schemeClr>
                </a:solidFill>
                <a:sym typeface="Oswald"/>
              </a:rPr>
              <a:t>Prohibits school </a:t>
            </a:r>
            <a:r>
              <a:rPr lang="en-US" sz="2400" u="sng">
                <a:solidFill>
                  <a:schemeClr val="accent1">
                    <a:lumMod val="75000"/>
                  </a:schemeClr>
                </a:solidFill>
                <a:sym typeface="Oswald"/>
              </a:rPr>
              <a:t>employees</a:t>
            </a:r>
            <a:r>
              <a:rPr lang="en-US" sz="2400">
                <a:solidFill>
                  <a:schemeClr val="accent1">
                    <a:lumMod val="75000"/>
                  </a:schemeClr>
                </a:solidFill>
                <a:sym typeface="Oswald"/>
              </a:rPr>
              <a:t>, volunteers, and </a:t>
            </a:r>
            <a:r>
              <a:rPr lang="en-US" sz="2400" u="sng">
                <a:solidFill>
                  <a:schemeClr val="accent1">
                    <a:lumMod val="75000"/>
                  </a:schemeClr>
                </a:solidFill>
                <a:sym typeface="Oswald"/>
              </a:rPr>
              <a:t>independent contractors</a:t>
            </a:r>
            <a:r>
              <a:rPr lang="en-US" sz="2400">
                <a:solidFill>
                  <a:schemeClr val="accent1">
                    <a:lumMod val="75000"/>
                  </a:schemeClr>
                </a:solidFill>
                <a:sym typeface="Oswald"/>
              </a:rPr>
              <a:t> from using “</a:t>
            </a:r>
            <a:r>
              <a:rPr lang="en-US" sz="2400" u="sng">
                <a:solidFill>
                  <a:schemeClr val="accent1">
                    <a:lumMod val="75000"/>
                  </a:schemeClr>
                </a:solidFill>
                <a:sym typeface="Oswald"/>
              </a:rPr>
              <a:t>aversive techniques</a:t>
            </a:r>
            <a:r>
              <a:rPr lang="en-US" sz="2400">
                <a:solidFill>
                  <a:schemeClr val="accent1">
                    <a:lumMod val="75000"/>
                  </a:schemeClr>
                </a:solidFill>
                <a:sym typeface="Oswald"/>
              </a:rPr>
              <a:t>” with students.    </a:t>
            </a:r>
          </a:p>
          <a:p>
            <a:pPr marL="171450" indent="-171450">
              <a:buFont typeface="Arial" pitchFamily="34" charset="0"/>
              <a:buChar char="•"/>
            </a:pPr>
            <a:r>
              <a:rPr lang="en-US" sz="2400" b="1">
                <a:solidFill>
                  <a:schemeClr val="accent1">
                    <a:lumMod val="75000"/>
                  </a:schemeClr>
                </a:solidFill>
                <a:sym typeface="Oswald"/>
              </a:rPr>
              <a:t>Technique or intervention </a:t>
            </a:r>
            <a:r>
              <a:rPr lang="en-US" sz="2400">
                <a:solidFill>
                  <a:schemeClr val="accent1">
                    <a:lumMod val="75000"/>
                  </a:schemeClr>
                </a:solidFill>
                <a:sym typeface="Oswald"/>
              </a:rPr>
              <a:t>that is </a:t>
            </a:r>
            <a:r>
              <a:rPr lang="en-US" sz="2400" b="1">
                <a:solidFill>
                  <a:schemeClr val="accent1">
                    <a:lumMod val="75000"/>
                  </a:schemeClr>
                </a:solidFill>
                <a:sym typeface="Oswald"/>
              </a:rPr>
              <a:t>intended to reduce a behavior</a:t>
            </a:r>
            <a:r>
              <a:rPr lang="en-US" sz="2400">
                <a:solidFill>
                  <a:schemeClr val="accent1">
                    <a:lumMod val="75000"/>
                  </a:schemeClr>
                </a:solidFill>
                <a:sym typeface="Oswald"/>
              </a:rPr>
              <a:t> by inflicting </a:t>
            </a:r>
            <a:r>
              <a:rPr lang="en-US" sz="2400" u="sng">
                <a:solidFill>
                  <a:schemeClr val="accent1">
                    <a:lumMod val="75000"/>
                  </a:schemeClr>
                </a:solidFill>
                <a:sym typeface="Oswald"/>
              </a:rPr>
              <a:t>significant physical </a:t>
            </a:r>
            <a:r>
              <a:rPr lang="en-US" sz="2400">
                <a:solidFill>
                  <a:schemeClr val="accent1">
                    <a:lumMod val="75000"/>
                  </a:schemeClr>
                </a:solidFill>
                <a:sym typeface="Oswald"/>
              </a:rPr>
              <a:t>or </a:t>
            </a:r>
            <a:r>
              <a:rPr lang="en-US" sz="2400" u="sng">
                <a:solidFill>
                  <a:schemeClr val="accent1">
                    <a:lumMod val="75000"/>
                  </a:schemeClr>
                </a:solidFill>
                <a:sym typeface="Oswald"/>
              </a:rPr>
              <a:t>emotional discomfort</a:t>
            </a:r>
            <a:r>
              <a:rPr lang="en-US" sz="2400">
                <a:solidFill>
                  <a:schemeClr val="accent1">
                    <a:lumMod val="75000"/>
                  </a:schemeClr>
                </a:solidFill>
                <a:sym typeface="Oswald"/>
              </a:rPr>
              <a:t> or </a:t>
            </a:r>
            <a:r>
              <a:rPr lang="en-US" sz="2400" u="sng">
                <a:solidFill>
                  <a:schemeClr val="accent1">
                    <a:lumMod val="75000"/>
                  </a:schemeClr>
                </a:solidFill>
                <a:sym typeface="Oswald"/>
              </a:rPr>
              <a:t>pain</a:t>
            </a:r>
            <a:r>
              <a:rPr lang="en-US" sz="2400">
                <a:solidFill>
                  <a:schemeClr val="accent1">
                    <a:lumMod val="75000"/>
                  </a:schemeClr>
                </a:solidFill>
                <a:sym typeface="Oswald"/>
              </a:rPr>
              <a:t>. </a:t>
            </a: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70137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p15="http://schemas.microsoft.com/office/powerpoint/2012/main"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203" name="Google Shape;203;p17"/>
          <p:cNvSpPr txBox="1">
            <a:spLocks noGrp="1"/>
          </p:cNvSpPr>
          <p:nvPr>
            <p:ph idx="1"/>
            <p:custDataLst>
              <p:tags r:id="rId2"/>
            </p:custDataLst>
          </p:nvPr>
        </p:nvSpPr>
        <p:spPr>
          <a:xfrm>
            <a:off x="700004" y="1515395"/>
            <a:ext cx="7543800" cy="3135448"/>
          </a:xfrm>
        </p:spPr>
        <p:txBody>
          <a:bodyPr>
            <a:normAutofit lnSpcReduction="10000"/>
          </a:bodyPr>
          <a:lstStyle/>
          <a:p>
            <a:pPr marL="514337" indent="-514337">
              <a:buFont typeface="+mj-lt"/>
              <a:buAutoNum type="arabicPeriod"/>
            </a:pPr>
            <a:r>
              <a:rPr lang="en-US" sz="2400">
                <a:sym typeface="Oswald"/>
              </a:rPr>
              <a:t>Designed to or likely to cause physical pain, other than an intervention or technique permitted under Section 37.0011;</a:t>
            </a:r>
          </a:p>
          <a:p>
            <a:pPr marL="514337" indent="-514337">
              <a:buFont typeface="+mj-lt"/>
              <a:buAutoNum type="arabicPeriod"/>
            </a:pPr>
            <a:r>
              <a:rPr lang="en-US" sz="2400">
                <a:sym typeface="Oswald"/>
              </a:rPr>
              <a:t>Designed to or likely to cause physical pain through the use of </a:t>
            </a:r>
            <a:r>
              <a:rPr lang="en-US" sz="2400" u="sng">
                <a:sym typeface="Oswald"/>
              </a:rPr>
              <a:t>electric shock </a:t>
            </a:r>
            <a:r>
              <a:rPr lang="en-US" sz="2400">
                <a:sym typeface="Oswald"/>
              </a:rPr>
              <a:t>or any procedure that involves the use  of </a:t>
            </a:r>
            <a:r>
              <a:rPr lang="en-US" sz="2400" u="sng">
                <a:sym typeface="Oswald"/>
              </a:rPr>
              <a:t>pressure points</a:t>
            </a:r>
            <a:r>
              <a:rPr lang="en-US" sz="2400">
                <a:sym typeface="Oswald"/>
              </a:rPr>
              <a:t> or </a:t>
            </a:r>
            <a:r>
              <a:rPr lang="en-US" sz="2400" u="sng">
                <a:sym typeface="Oswald"/>
              </a:rPr>
              <a:t>joint locks</a:t>
            </a:r>
            <a:r>
              <a:rPr lang="en-US" sz="2400">
                <a:sym typeface="Oswald"/>
              </a:rPr>
              <a:t>;</a:t>
            </a:r>
          </a:p>
          <a:p>
            <a:pPr marL="514337" indent="-514337">
              <a:buFont typeface="+mj-lt"/>
              <a:buAutoNum type="arabicPeriod"/>
            </a:pPr>
            <a:r>
              <a:rPr lang="en-US" sz="2400">
                <a:sym typeface="Oswald"/>
              </a:rPr>
              <a:t>Involves the directed release of a noxious, toxic, or  otherwise unpleasant </a:t>
            </a:r>
            <a:r>
              <a:rPr lang="en-US" sz="2400" u="sng">
                <a:sym typeface="Oswald"/>
              </a:rPr>
              <a:t>spray</a:t>
            </a:r>
            <a:r>
              <a:rPr lang="en-US" sz="2400">
                <a:sym typeface="Oswald"/>
              </a:rPr>
              <a:t>, mist, or substance near the student’s face;</a:t>
            </a: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44901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p15="http://schemas.microsoft.com/office/powerpoint/2012/main"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9" name="Google Shape;203;p17">
            <a:extLst>
              <a:ext uri="{FF2B5EF4-FFF2-40B4-BE49-F238E27FC236}">
                <a16:creationId xmlns:a16="http://schemas.microsoft.com/office/drawing/2014/main" xmlns:p15="http://schemas.microsoft.com/office/powerpoint/2012/main" xmlns:p14="http://schemas.microsoft.com/office/powerpoint/2010/main" xmlns="" id="{78FCA0FE-9785-482C-A2C5-D4F9099DEAA9}"/>
              </a:ext>
            </a:extLst>
          </p:cNvPr>
          <p:cNvSpPr txBox="1">
            <a:spLocks noGrp="1"/>
          </p:cNvSpPr>
          <p:nvPr>
            <p:ph idx="1"/>
            <p:custDataLst>
              <p:tags r:id="rId2"/>
            </p:custDataLst>
          </p:nvPr>
        </p:nvSpPr>
        <p:spPr>
          <a:xfrm>
            <a:off x="800100" y="1633799"/>
            <a:ext cx="7543800" cy="3017044"/>
          </a:xfrm>
        </p:spPr>
        <p:txBody>
          <a:bodyPr/>
          <a:lstStyle/>
          <a:p>
            <a:pPr marL="514337" indent="-514337">
              <a:buFont typeface="+mj-lt"/>
              <a:buAutoNum type="arabicPeriod" startAt="4"/>
            </a:pPr>
            <a:r>
              <a:rPr lang="en-US" sz="2400">
                <a:sym typeface="Oswald"/>
              </a:rPr>
              <a:t>Denies adequate sleep, air, food, water, shelter, bedding, physical comfort, supervision, or access to a restroom facility;</a:t>
            </a:r>
          </a:p>
          <a:p>
            <a:pPr marL="514337" indent="-514337">
              <a:buFont typeface="+mj-lt"/>
              <a:buAutoNum type="arabicPeriod" startAt="4"/>
            </a:pPr>
            <a:r>
              <a:rPr lang="en-US" sz="2400">
                <a:sym typeface="Oswald"/>
              </a:rPr>
              <a:t>Ridicules or demeans the student in a manner that adversely affects or endangers the learning or mental health of the student or constitutes verbal abuse;</a:t>
            </a:r>
          </a:p>
          <a:p>
            <a:pPr marL="0" indent="0">
              <a:buNone/>
            </a:pPr>
            <a:endParaRPr lang="en-US" sz="2400">
              <a:sym typeface="Oswald"/>
            </a:endParaRPr>
          </a:p>
          <a:p>
            <a:endParaRPr lang="en-US">
              <a:sym typeface="Oswald"/>
            </a:endParaRP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611346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p15="http://schemas.microsoft.com/office/powerpoint/2012/main"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p15="http://schemas.microsoft.com/office/powerpoint/2012/main" xmlns:p14="http://schemas.microsoft.com/office/powerpoint/2010/main" xmlns="" id="{59C82915-530E-49FF-AF7C-FB4F47CB518D}"/>
              </a:ext>
            </a:extLst>
          </p:cNvPr>
          <p:cNvSpPr txBox="1"/>
          <p:nvPr>
            <p:custDataLst>
              <p:tags r:id="rId1"/>
            </p:custDataLst>
          </p:nvPr>
        </p:nvSpPr>
        <p:spPr>
          <a:xfrm>
            <a:off x="762000" y="586591"/>
            <a:ext cx="7391400" cy="4062651"/>
          </a:xfrm>
          <a:prstGeom prst="rect">
            <a:avLst/>
          </a:prstGeom>
          <a:noFill/>
        </p:spPr>
        <p:txBody>
          <a:bodyPr wrap="square" rtlCol="0">
            <a:spAutoFit/>
          </a:bodyPr>
          <a:lstStyle/>
          <a:p>
            <a:r>
              <a:rPr lang="en-US" sz="2400" b="1">
                <a:solidFill>
                  <a:schemeClr val="bg1"/>
                </a:solidFill>
              </a:rPr>
              <a:t>A district does not have to notify the parents or otherwise comply with the IDEA’s procedural safeguards </a:t>
            </a:r>
            <a:r>
              <a:rPr lang="en-US" sz="2400" b="1" u="sng">
                <a:solidFill>
                  <a:schemeClr val="bg1"/>
                </a:solidFill>
              </a:rPr>
              <a:t>prior</a:t>
            </a:r>
            <a:r>
              <a:rPr lang="en-US" sz="2400" b="1">
                <a:solidFill>
                  <a:srgbClr val="FFFF00"/>
                </a:solidFill>
              </a:rPr>
              <a:t>*</a:t>
            </a:r>
            <a:r>
              <a:rPr lang="en-US" sz="2400" b="1">
                <a:solidFill>
                  <a:schemeClr val="bg1"/>
                </a:solidFill>
              </a:rPr>
              <a:t> to reporting a crime.</a:t>
            </a:r>
          </a:p>
          <a:p>
            <a:endParaRPr lang="en-US" sz="2400" b="1">
              <a:solidFill>
                <a:schemeClr val="bg1"/>
              </a:solidFill>
            </a:endParaRPr>
          </a:p>
          <a:p>
            <a:pPr algn="r"/>
            <a:r>
              <a:rPr lang="en-US" sz="2400" b="1">
                <a:solidFill>
                  <a:schemeClr val="bg1"/>
                </a:solidFill>
              </a:rPr>
              <a:t>64 Fed. Reg. 12,631 (1999).</a:t>
            </a:r>
          </a:p>
          <a:p>
            <a:pPr algn="r"/>
            <a:endParaRPr lang="en-US" sz="2400" b="1">
              <a:solidFill>
                <a:schemeClr val="bg1"/>
              </a:solidFill>
            </a:endParaRPr>
          </a:p>
          <a:p>
            <a:pPr algn="r"/>
            <a:endParaRPr lang="en-US" sz="2400" b="1">
              <a:solidFill>
                <a:schemeClr val="bg1"/>
              </a:solidFill>
            </a:endParaRPr>
          </a:p>
          <a:p>
            <a:pPr algn="r"/>
            <a:endParaRPr lang="en-US" sz="2400" b="1">
              <a:solidFill>
                <a:schemeClr val="bg1"/>
              </a:solidFill>
            </a:endParaRPr>
          </a:p>
          <a:p>
            <a:r>
              <a:rPr lang="en-US" sz="2400" b="1">
                <a:solidFill>
                  <a:srgbClr val="FFFF00"/>
                </a:solidFill>
              </a:rPr>
              <a:t>*</a:t>
            </a:r>
            <a:r>
              <a:rPr lang="en-US" sz="2200" b="1">
                <a:solidFill>
                  <a:schemeClr val="bg1"/>
                </a:solidFill>
              </a:rPr>
              <a:t>Afterward must transmit records to appropriate authorities per 34 C .F.R. §300.535(b).</a:t>
            </a:r>
            <a:endParaRPr lang="en-US" sz="2200"/>
          </a:p>
          <a:p>
            <a:endParaRPr lang="en-US"/>
          </a:p>
        </p:txBody>
      </p:sp>
    </p:spTree>
    <p:extLst>
      <p:ext uri="{BB962C8B-B14F-4D97-AF65-F5344CB8AC3E}">
        <p14:creationId xmlns:p14="http://schemas.microsoft.com/office/powerpoint/2010/main" val="5471249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8" name="Google Shape;203;p17">
            <a:extLst>
              <a:ext uri="{FF2B5EF4-FFF2-40B4-BE49-F238E27FC236}">
                <a16:creationId xmlns:a16="http://schemas.microsoft.com/office/drawing/2014/main" xmlns:p15="http://schemas.microsoft.com/office/powerpoint/2012/main" xmlns:p14="http://schemas.microsoft.com/office/powerpoint/2010/main" xmlns="" id="{420DF4E5-6E00-45E2-B062-56A06210A0C5}"/>
              </a:ext>
            </a:extLst>
          </p:cNvPr>
          <p:cNvSpPr txBox="1">
            <a:spLocks noGrp="1"/>
          </p:cNvSpPr>
          <p:nvPr>
            <p:ph idx="1"/>
            <p:custDataLst>
              <p:tags r:id="rId2"/>
            </p:custDataLst>
          </p:nvPr>
        </p:nvSpPr>
        <p:spPr>
          <a:xfrm>
            <a:off x="800100" y="1510428"/>
            <a:ext cx="7543800" cy="3017044"/>
          </a:xfrm>
        </p:spPr>
        <p:txBody>
          <a:bodyPr>
            <a:normAutofit fontScale="25000" lnSpcReduction="20000"/>
          </a:bodyPr>
          <a:lstStyle/>
          <a:p>
            <a:pPr marL="514337" indent="-514337">
              <a:buFont typeface="+mj-lt"/>
              <a:buAutoNum type="arabicPeriod" startAt="6"/>
            </a:pPr>
            <a:r>
              <a:rPr lang="en-US" sz="9000">
                <a:sym typeface="Oswald"/>
              </a:rPr>
              <a:t>Employs a device, material, or object that simultaneously immobilizes all four extremities, including any procedure that results in such immobilization known as prone or supine floor restraining;</a:t>
            </a:r>
          </a:p>
          <a:p>
            <a:pPr marL="514337" indent="-514337">
              <a:buFont typeface="+mj-lt"/>
              <a:buAutoNum type="arabicPeriod" startAt="6"/>
            </a:pPr>
            <a:r>
              <a:rPr lang="en-US" sz="9000">
                <a:sym typeface="Oswald"/>
              </a:rPr>
              <a:t>Impairs the student’s breathing, including:</a:t>
            </a:r>
          </a:p>
          <a:p>
            <a:pPr marL="968351" indent="-452427">
              <a:buNone/>
            </a:pPr>
            <a:r>
              <a:rPr lang="en-US" sz="9000">
                <a:sym typeface="Oswald"/>
              </a:rPr>
              <a:t>(A)  applying pressure to the student’s torso; or</a:t>
            </a:r>
          </a:p>
          <a:p>
            <a:pPr marL="968351" indent="-452427">
              <a:buNone/>
            </a:pPr>
            <a:r>
              <a:rPr lang="en-US" sz="9000">
                <a:sym typeface="Oswald"/>
              </a:rPr>
              <a:t>(B)  obstructing the student’s airway, including placing an object in, on, or over the student’s mouth or nose or placing a bag, cover, or mask over the student’s face;</a:t>
            </a:r>
          </a:p>
          <a:p>
            <a:endParaRPr lang="en-US" sz="9600">
              <a:sym typeface="Oswald"/>
            </a:endParaRPr>
          </a:p>
          <a:p>
            <a:endParaRPr lang="en-US">
              <a:sym typeface="Oswald"/>
            </a:endParaRPr>
          </a:p>
          <a:p>
            <a:endParaRPr lang="en-US">
              <a:sym typeface="Oswald"/>
            </a:endParaRP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54405929"/>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p15="http://schemas.microsoft.com/office/powerpoint/2012/main"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9" name="Google Shape;203;p17">
            <a:extLst>
              <a:ext uri="{FF2B5EF4-FFF2-40B4-BE49-F238E27FC236}">
                <a16:creationId xmlns:a16="http://schemas.microsoft.com/office/drawing/2014/main" xmlns:p15="http://schemas.microsoft.com/office/powerpoint/2012/main" xmlns:p14="http://schemas.microsoft.com/office/powerpoint/2010/main" xmlns="" id="{76DF8E3B-BD5A-4ED3-B708-C9F44E37D62E}"/>
              </a:ext>
            </a:extLst>
          </p:cNvPr>
          <p:cNvSpPr txBox="1">
            <a:spLocks noGrp="1"/>
          </p:cNvSpPr>
          <p:nvPr>
            <p:ph idx="1"/>
            <p:custDataLst>
              <p:tags r:id="rId2"/>
            </p:custDataLst>
          </p:nvPr>
        </p:nvSpPr>
        <p:spPr>
          <a:xfrm>
            <a:off x="974204" y="1733877"/>
            <a:ext cx="7543800" cy="3017044"/>
          </a:xfrm>
        </p:spPr>
        <p:txBody>
          <a:bodyPr/>
          <a:lstStyle/>
          <a:p>
            <a:pPr marL="514337" indent="-514337">
              <a:buFont typeface="+mj-lt"/>
              <a:buAutoNum type="arabicPeriod" startAt="8"/>
            </a:pPr>
            <a:r>
              <a:rPr lang="en-US" sz="2400">
                <a:sym typeface="Oswald"/>
              </a:rPr>
              <a:t>Restricts the student’s circulation;</a:t>
            </a:r>
          </a:p>
          <a:p>
            <a:pPr marL="514337" indent="-514337">
              <a:buFont typeface="+mj-lt"/>
              <a:buAutoNum type="arabicPeriod" startAt="8"/>
            </a:pPr>
            <a:r>
              <a:rPr lang="en-US" sz="2400">
                <a:sym typeface="Oswald"/>
              </a:rPr>
              <a:t>Secures the student to a stationary object while the student is in a sitting or standing position;</a:t>
            </a:r>
          </a:p>
          <a:p>
            <a:pPr marL="514337" indent="-514337">
              <a:buFont typeface="+mj-lt"/>
              <a:buAutoNum type="arabicPeriod" startAt="8"/>
            </a:pPr>
            <a:r>
              <a:rPr lang="en-US" sz="2400">
                <a:sym typeface="Oswald"/>
              </a:rPr>
              <a:t>Inhibits, reduces, or hinders the student’s ability to communicate;</a:t>
            </a:r>
          </a:p>
          <a:p>
            <a:endParaRPr lang="en-US" sz="2400">
              <a:sym typeface="Oswald"/>
            </a:endParaRPr>
          </a:p>
          <a:p>
            <a:endParaRPr lang="en-US">
              <a:sym typeface="Oswald"/>
            </a:endParaRPr>
          </a:p>
          <a:p>
            <a:endParaRPr lang="en-US">
              <a:sym typeface="Oswald"/>
            </a:endParaRP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9949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http://schemas.microsoft.com/office/powerpoint/2012/main"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sp>
        <p:nvSpPr>
          <p:cNvPr id="8" name="Google Shape;203;p17">
            <a:extLst>
              <a:ext uri="{FF2B5EF4-FFF2-40B4-BE49-F238E27FC236}">
                <a16:creationId xmlns:a16="http://schemas.microsoft.com/office/drawing/2014/main" xmlns:p15="http://schemas.microsoft.com/office/powerpoint/2012/main" xmlns:p14="http://schemas.microsoft.com/office/powerpoint/2010/main" xmlns="" id="{C1379E70-72B5-4B1F-90CD-DC7C0CB8271E}"/>
              </a:ext>
            </a:extLst>
          </p:cNvPr>
          <p:cNvSpPr txBox="1">
            <a:spLocks noGrp="1"/>
          </p:cNvSpPr>
          <p:nvPr>
            <p:ph idx="1"/>
            <p:custDataLst>
              <p:tags r:id="rId2"/>
            </p:custDataLst>
          </p:nvPr>
        </p:nvSpPr>
        <p:spPr/>
        <p:txBody>
          <a:bodyPr>
            <a:normAutofit/>
          </a:bodyPr>
          <a:lstStyle/>
          <a:p>
            <a:pPr marL="514337" indent="-514337">
              <a:buFont typeface="+mj-lt"/>
              <a:buAutoNum type="arabicPeriod" startAt="11"/>
            </a:pPr>
            <a:r>
              <a:rPr lang="en-US" sz="2400">
                <a:sym typeface="Oswald"/>
              </a:rPr>
              <a:t>Involves the use of a chemical restraint;</a:t>
            </a:r>
          </a:p>
          <a:p>
            <a:pPr marL="514337" indent="-514337">
              <a:buFont typeface="+mj-lt"/>
              <a:buAutoNum type="arabicPeriod" startAt="11"/>
            </a:pPr>
            <a:r>
              <a:rPr lang="en-US" sz="2400">
                <a:sym typeface="Oswald"/>
              </a:rPr>
              <a:t>Constitutes a use of timeout that precludes the student from being able to be involved in and progress appropriately in the required curriculum and, if applicable, toward the annual goals included in the student’s IEP, including isolating the student by the use of physical barriers.</a:t>
            </a: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28582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http://schemas.microsoft.com/office/powerpoint/2012/main"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41ABB7DA-231A-43C7-A3BB-AC4F820A5500}"/>
              </a:ext>
            </a:extLst>
          </p:cNvPr>
          <p:cNvSpPr>
            <a:spLocks noGrp="1"/>
          </p:cNvSpPr>
          <p:nvPr>
            <p:ph type="title"/>
            <p:custDataLst>
              <p:tags r:id="rId1"/>
            </p:custDataLst>
          </p:nvPr>
        </p:nvSpPr>
        <p:spPr/>
        <p:txBody>
          <a:bodyPr/>
          <a:lstStyle/>
          <a:p>
            <a:pPr lvl="0"/>
            <a:r>
              <a:rPr lang="en-US" b="1">
                <a:solidFill>
                  <a:schemeClr val="accent1">
                    <a:lumMod val="75000"/>
                  </a:schemeClr>
                </a:solidFill>
                <a:latin typeface="+mn-lt"/>
              </a:rPr>
              <a:t>HB 3630 – Aversive Techniques</a:t>
            </a:r>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FE9BC208-F02A-4B33-B875-904708D2607D}"/>
              </a:ext>
            </a:extLst>
          </p:cNvPr>
          <p:cNvPicPr>
            <a:picLocks noChangeAspect="1"/>
          </p:cNvPicPr>
          <p:nvPr>
            <p:custDataLst>
              <p:tags r:id="rId2"/>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ontent Placeholder 2">
            <a:extLst>
              <a:ext uri="{FF2B5EF4-FFF2-40B4-BE49-F238E27FC236}">
                <a16:creationId xmlns:a16="http://schemas.microsoft.com/office/drawing/2014/main" xmlns:p15="http://schemas.microsoft.com/office/powerpoint/2012/main" xmlns:p14="http://schemas.microsoft.com/office/powerpoint/2010/main" xmlns="" id="{65A083CD-214F-4163-829C-2A03B5CA1A13}"/>
              </a:ext>
            </a:extLst>
          </p:cNvPr>
          <p:cNvSpPr txBox="1"/>
          <p:nvPr>
            <p:custDataLst>
              <p:tags r:id="rId3"/>
            </p:custDataLst>
          </p:nvPr>
        </p:nvSpPr>
        <p:spPr>
          <a:xfrm>
            <a:off x="717286" y="1687772"/>
            <a:ext cx="7865023" cy="2669916"/>
          </a:xfrm>
          <a:prstGeom prst="rect">
            <a:avLst/>
          </a:prstGeom>
        </p:spPr>
        <p:txBody>
          <a:bodyPr vert="horz" lIns="0" tIns="34290" rIns="0" bIns="3429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Tx/>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marL="385763" indent="-385763" defTabSz="685800">
              <a:spcBef>
                <a:spcPts val="900"/>
              </a:spcBef>
              <a:spcAft>
                <a:spcPts val="1350"/>
              </a:spcAft>
              <a:buClr>
                <a:srgbClr val="FCCD00"/>
              </a:buClr>
              <a:buFont typeface="Calibri" panose="020F0502020204030204" pitchFamily="34" charset="0"/>
              <a:buAutoNum type="arabicPeriod" startAt="13"/>
            </a:pPr>
            <a:r>
              <a:rPr lang="en-US" sz="2400">
                <a:solidFill>
                  <a:prstClr val="black">
                    <a:lumMod val="75000"/>
                    <a:lumOff val="25000"/>
                  </a:prstClr>
                </a:solidFill>
                <a:latin typeface="Calibri"/>
              </a:rPr>
              <a:t>  Except as provided by (d-2), deprives the student of the use of one or more of the student’s senses</a:t>
            </a:r>
          </a:p>
          <a:p>
            <a:pPr marL="0" indent="0">
              <a:spcAft>
                <a:spcPts val="1350"/>
              </a:spcAft>
              <a:buNone/>
            </a:pPr>
            <a:r>
              <a:rPr lang="en-US" sz="2400"/>
              <a:t>(c) An aversive technique may be used if the technique is executed in a manner that:</a:t>
            </a:r>
          </a:p>
          <a:p>
            <a:pPr marL="0" indent="0">
              <a:spcAft>
                <a:spcPts val="1350"/>
              </a:spcAft>
              <a:buNone/>
            </a:pPr>
            <a:r>
              <a:rPr lang="en-US" sz="2400"/>
              <a:t>	(1) does not cause the student pain or discomfort; or</a:t>
            </a:r>
          </a:p>
          <a:p>
            <a:pPr marL="0" indent="0">
              <a:spcAft>
                <a:spcPts val="1350"/>
              </a:spcAft>
              <a:buNone/>
            </a:pPr>
            <a:r>
              <a:rPr lang="en-US" sz="2400"/>
              <a:t>	(2) complies with the student’s IEP or BIP.</a:t>
            </a:r>
            <a:endParaRPr lang="en-US" sz="2400">
              <a:solidFill>
                <a:prstClr val="black">
                  <a:lumMod val="75000"/>
                  <a:lumOff val="25000"/>
                </a:prstClr>
              </a:solidFill>
              <a:latin typeface="Calibri"/>
            </a:endParaRPr>
          </a:p>
          <a:p>
            <a:pPr marL="385763" indent="-385763" defTabSz="685800">
              <a:spcBef>
                <a:spcPts val="900"/>
              </a:spcBef>
              <a:spcAft>
                <a:spcPts val="1350"/>
              </a:spcAft>
              <a:buClr>
                <a:srgbClr val="4A66AC"/>
              </a:buClr>
              <a:buFont typeface="Calibri" panose="020F0502020204030204" pitchFamily="34" charset="0"/>
              <a:buAutoNum type="arabicPeriod" startAt="13"/>
            </a:pPr>
            <a:endParaRPr lang="en-US" sz="2400">
              <a:solidFill>
                <a:prstClr val="black">
                  <a:lumMod val="75000"/>
                  <a:lumOff val="25000"/>
                </a:prstClr>
              </a:solidFill>
              <a:latin typeface="Calibri"/>
            </a:endParaRPr>
          </a:p>
          <a:p>
            <a:pPr marL="385763" indent="-385763" defTabSz="685800">
              <a:spcBef>
                <a:spcPts val="900"/>
              </a:spcBef>
              <a:spcAft>
                <a:spcPts val="1350"/>
              </a:spcAft>
              <a:buClr>
                <a:srgbClr val="4A66AC"/>
              </a:buClr>
              <a:buFont typeface="Calibri" panose="020F0502020204030204" pitchFamily="34" charset="0"/>
              <a:buAutoNum type="arabicPeriod" startAt="13"/>
            </a:pPr>
            <a:endParaRPr lang="en-US" sz="2400">
              <a:solidFill>
                <a:prstClr val="black">
                  <a:lumMod val="75000"/>
                  <a:lumOff val="25000"/>
                </a:prstClr>
              </a:solidFill>
              <a:latin typeface="Calibri"/>
            </a:endParaRPr>
          </a:p>
        </p:txBody>
      </p:sp>
    </p:spTree>
    <p:extLst>
      <p:ext uri="{BB962C8B-B14F-4D97-AF65-F5344CB8AC3E}">
        <p14:creationId xmlns:p14="http://schemas.microsoft.com/office/powerpoint/2010/main" val="28374265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http://schemas.microsoft.com/office/powerpoint/2012/main"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p15="http://schemas.microsoft.com/office/powerpoint/2012/main" xmlns:p14="http://schemas.microsoft.com/office/powerpoint/2010/main" xmlns="" id="{4006AB10-9854-4A08-BE3A-0AE17F7696CE}"/>
              </a:ext>
            </a:extLst>
          </p:cNvPr>
          <p:cNvSpPr>
            <a:spLocks noGrp="1"/>
          </p:cNvSpPr>
          <p:nvPr>
            <p:ph idx="1"/>
            <p:custDataLst>
              <p:tags r:id="rId1"/>
            </p:custDataLst>
          </p:nvPr>
        </p:nvSpPr>
        <p:spPr>
          <a:xfrm>
            <a:off x="2345687" y="1432232"/>
            <a:ext cx="5898117" cy="3184128"/>
          </a:xfrm>
        </p:spPr>
        <p:txBody>
          <a:bodyPr anchor="ctr">
            <a:normAutofit/>
          </a:bodyPr>
          <a:lstStyle/>
          <a:p>
            <a:r>
              <a:rPr lang="en-US" sz="3200" u="sng">
                <a:sym typeface="Oswald"/>
              </a:rPr>
              <a:t>Technique or intervention </a:t>
            </a:r>
            <a:r>
              <a:rPr lang="en-US" sz="3200">
                <a:sym typeface="Oswald"/>
              </a:rPr>
              <a:t>that is </a:t>
            </a:r>
            <a:r>
              <a:rPr lang="en-US" sz="3200" u="sng">
                <a:sym typeface="Oswald"/>
              </a:rPr>
              <a:t>intended</a:t>
            </a:r>
            <a:r>
              <a:rPr lang="en-US" sz="3200">
                <a:sym typeface="Oswald"/>
              </a:rPr>
              <a:t> to </a:t>
            </a:r>
            <a:r>
              <a:rPr lang="en-US" sz="3200" u="sng">
                <a:sym typeface="Oswald"/>
              </a:rPr>
              <a:t>reduce a behavior </a:t>
            </a:r>
            <a:r>
              <a:rPr lang="en-US" sz="3200">
                <a:sym typeface="Oswald"/>
              </a:rPr>
              <a:t>by inflicting significant physical or emotional discomfort or pain. </a:t>
            </a:r>
          </a:p>
          <a:p>
            <a:endParaRPr lang="en-US"/>
          </a:p>
        </p:txBody>
      </p:sp>
      <p:pic>
        <p:nvPicPr>
          <p:cNvPr id="4"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D6E5B9C8-0EE0-4940-9118-5BB493B355CC}"/>
              </a:ext>
            </a:extLst>
          </p:cNvPr>
          <p:cNvPicPr>
            <a:picLocks noChangeAspect="1"/>
          </p:cNvPicPr>
          <p:nvPr>
            <p:custDataLst>
              <p:tags r:id="rId2"/>
            </p:custDataLst>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dark, white, light&#10;&#10;Description automatically generated">
            <a:extLst>
              <a:ext uri="{FF2B5EF4-FFF2-40B4-BE49-F238E27FC236}">
                <a16:creationId xmlns:a16="http://schemas.microsoft.com/office/drawing/2014/main" xmlns:p15="http://schemas.microsoft.com/office/powerpoint/2012/main" xmlns:p14="http://schemas.microsoft.com/office/powerpoint/2010/main" xmlns="" id="{1AF63542-D591-4B05-A15B-1F9341B05F49}"/>
              </a:ext>
            </a:extLst>
          </p:cNvPr>
          <p:cNvPicPr>
            <a:picLocks noChangeAspect="1"/>
          </p:cNvPicPr>
          <p:nvPr>
            <p:custDataLst>
              <p:tags r:id="rId3"/>
            </p:custDataLst>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205" y="615689"/>
            <a:ext cx="2524847" cy="4328309"/>
          </a:xfrm>
          <a:prstGeom prst="rect">
            <a:avLst/>
          </a:prstGeom>
        </p:spPr>
      </p:pic>
    </p:spTree>
    <p:extLst>
      <p:ext uri="{BB962C8B-B14F-4D97-AF65-F5344CB8AC3E}">
        <p14:creationId xmlns:p14="http://schemas.microsoft.com/office/powerpoint/2010/main" val="41716802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71E85911-4081-4594-B816-D4E1450ADED3}"/>
              </a:ext>
            </a:extLst>
          </p:cNvPr>
          <p:cNvSpPr>
            <a:spLocks noGrp="1"/>
          </p:cNvSpPr>
          <p:nvPr>
            <p:ph type="title"/>
            <p:custDataLst>
              <p:tags r:id="rId1"/>
            </p:custDataLst>
          </p:nvPr>
        </p:nvSpPr>
        <p:spPr/>
        <p:txBody>
          <a:bodyPr>
            <a:normAutofit fontScale="90000"/>
          </a:bodyPr>
          <a:lstStyle/>
          <a:p>
            <a:r>
              <a:rPr lang="en-US"/>
              <a:t>SB 2135 – Threat Assessments</a:t>
            </a:r>
          </a:p>
        </p:txBody>
      </p:sp>
      <p:sp>
        <p:nvSpPr>
          <p:cNvPr id="203" name="Google Shape;203;p17"/>
          <p:cNvSpPr txBox="1">
            <a:spLocks noGrp="1"/>
          </p:cNvSpPr>
          <p:nvPr>
            <p:ph idx="1"/>
            <p:custDataLst>
              <p:tags r:id="rId2"/>
            </p:custDataLst>
          </p:nvPr>
        </p:nvSpPr>
        <p:spPr>
          <a:xfrm>
            <a:off x="2743200" y="1276350"/>
            <a:ext cx="5829586" cy="3715780"/>
          </a:xfrm>
        </p:spPr>
        <p:txBody>
          <a:bodyPr>
            <a:normAutofit/>
          </a:bodyPr>
          <a:lstStyle/>
          <a:p>
            <a:pPr>
              <a:spcAft>
                <a:spcPts val="1800"/>
              </a:spcAft>
            </a:pPr>
            <a:r>
              <a:rPr lang="en-US" sz="2800">
                <a:latin typeface="Franklin Gothic Book" panose="020B0503020102020204" pitchFamily="34" charset="0"/>
                <a:sym typeface="Oswald"/>
              </a:rPr>
              <a:t>Requires law enforcement officials to provide superintendent/designee information about a student’s </a:t>
            </a:r>
            <a:r>
              <a:rPr lang="en-US" sz="2800">
                <a:solidFill>
                  <a:srgbClr val="FFFF00"/>
                </a:solidFill>
                <a:latin typeface="Franklin Gothic Book" panose="020B0503020102020204" pitchFamily="34" charset="0"/>
                <a:sym typeface="Oswald"/>
              </a:rPr>
              <a:t>arrest</a:t>
            </a:r>
            <a:r>
              <a:rPr lang="en-US" sz="2800">
                <a:latin typeface="Franklin Gothic Book" panose="020B0503020102020204" pitchFamily="34" charset="0"/>
                <a:sym typeface="Oswald"/>
              </a:rPr>
              <a:t> to enable school to conduct </a:t>
            </a:r>
            <a:r>
              <a:rPr lang="en-US" sz="2800">
                <a:solidFill>
                  <a:srgbClr val="FFFF00"/>
                </a:solidFill>
                <a:latin typeface="Franklin Gothic Book" panose="020B0503020102020204" pitchFamily="34" charset="0"/>
                <a:sym typeface="Oswald"/>
              </a:rPr>
              <a:t>threat assessment</a:t>
            </a:r>
            <a:r>
              <a:rPr lang="en-US" sz="2800">
                <a:latin typeface="Franklin Gothic Book" panose="020B0503020102020204" pitchFamily="34" charset="0"/>
                <a:sym typeface="Oswald"/>
              </a:rPr>
              <a:t> or prepare a </a:t>
            </a:r>
            <a:r>
              <a:rPr lang="en-US" sz="2800">
                <a:solidFill>
                  <a:srgbClr val="FFFF00"/>
                </a:solidFill>
                <a:latin typeface="Franklin Gothic Book" panose="020B0503020102020204" pitchFamily="34" charset="0"/>
                <a:sym typeface="Oswald"/>
              </a:rPr>
              <a:t>safety plan </a:t>
            </a:r>
            <a:r>
              <a:rPr lang="en-US" sz="2800">
                <a:latin typeface="Franklin Gothic Book" panose="020B0503020102020204" pitchFamily="34" charset="0"/>
                <a:sym typeface="Oswald"/>
              </a:rPr>
              <a:t>related to the student.</a:t>
            </a:r>
          </a:p>
          <a:p>
            <a:pPr marL="342900" indent="-342900">
              <a:spcAft>
                <a:spcPts val="1800"/>
              </a:spcAft>
              <a:buFont typeface="Arial" pitchFamily="34" charset="0"/>
              <a:buChar char="•"/>
            </a:pPr>
            <a:endParaRPr lang="en-US" b="1">
              <a:sym typeface="Oswald"/>
            </a:endParaRPr>
          </a:p>
        </p:txBody>
      </p:sp>
    </p:spTree>
    <p:extLst>
      <p:ext uri="{BB962C8B-B14F-4D97-AF65-F5344CB8AC3E}">
        <p14:creationId xmlns:p14="http://schemas.microsoft.com/office/powerpoint/2010/main" val="30899595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xmlns:p15="http://schemas.microsoft.com/office/powerpoint/2012/main" xmlns:p14="http://schemas.microsoft.com/office/powerpoint/2010/main" xmlns="" id="{F9C2F829-39D9-454D-AB23-EE8022FE6EF4}"/>
              </a:ext>
            </a:extLst>
          </p:cNvPr>
          <p:cNvPicPr>
            <a:picLocks noGrp="1" noChangeAspect="1"/>
          </p:cNvPicPr>
          <p:nvPr>
            <p:ph sz="half" idx="4294967295"/>
            <p:custDataLst>
              <p:tags r:id="rId1"/>
            </p:custDataLst>
          </p:nvPr>
        </p:nvPicPr>
        <p:blipFill>
          <a:blip r:embed="rId6"/>
          <a:stretch>
            <a:fillRect/>
          </a:stretch>
        </p:blipFill>
        <p:spPr>
          <a:xfrm rot="21600000">
            <a:off x="689229" y="403226"/>
            <a:ext cx="3008313" cy="39544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Content Placeholder 8">
            <a:extLst>
              <a:ext uri="{FF2B5EF4-FFF2-40B4-BE49-F238E27FC236}">
                <a16:creationId xmlns:a16="http://schemas.microsoft.com/office/drawing/2014/main" xmlns:p15="http://schemas.microsoft.com/office/powerpoint/2012/main" xmlns:p14="http://schemas.microsoft.com/office/powerpoint/2010/main" xmlns="" id="{8A4D46FB-DB7E-4FAC-AFA2-936C1A6E042D}"/>
              </a:ext>
            </a:extLst>
          </p:cNvPr>
          <p:cNvPicPr>
            <a:picLocks noGrp="1" noChangeAspect="1"/>
          </p:cNvPicPr>
          <p:nvPr>
            <p:ph sz="half" idx="4294967295"/>
            <p:custDataLst>
              <p:tags r:id="rId2"/>
            </p:custDataLst>
          </p:nvPr>
        </p:nvPicPr>
        <p:blipFill>
          <a:blip r:embed="rId7"/>
          <a:stretch>
            <a:fillRect/>
          </a:stretch>
        </p:blipFill>
        <p:spPr>
          <a:xfrm>
            <a:off x="1447800" y="1733550"/>
            <a:ext cx="6993161" cy="188731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2EAB42DD-02D5-4A9E-97D0-CC5A41CA4530}"/>
              </a:ext>
            </a:extLst>
          </p:cNvPr>
          <p:cNvPicPr>
            <a:picLocks noChangeAspect="1"/>
          </p:cNvPicPr>
          <p:nvPr>
            <p:custDataLst>
              <p:tags r:id="rId3"/>
            </p:custDataLst>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xmlns:p15="http://schemas.microsoft.com/office/powerpoint/2012/main" xmlns:p14="http://schemas.microsoft.com/office/powerpoint/2010/main" xmlns="" id="{2E059B45-BC8B-4285-B3AC-AA305CF18BCB}"/>
              </a:ext>
            </a:extLst>
          </p:cNvPr>
          <p:cNvSpPr txBox="1"/>
          <p:nvPr>
            <p:custDataLst>
              <p:tags r:id="rId4"/>
            </p:custDataLst>
          </p:nvPr>
        </p:nvSpPr>
        <p:spPr>
          <a:xfrm>
            <a:off x="4957133" y="4362674"/>
            <a:ext cx="3107791" cy="307777"/>
          </a:xfrm>
          <a:prstGeom prst="rect">
            <a:avLst/>
          </a:prstGeom>
          <a:noFill/>
        </p:spPr>
        <p:txBody>
          <a:bodyPr wrap="square" rtlCol="0">
            <a:spAutoFit/>
          </a:bodyPr>
          <a:lstStyle/>
          <a:p>
            <a:pPr algn="r"/>
            <a:r>
              <a:rPr lang="en-US" sz="1400"/>
              <a:t>PTAC-FAQ-11, February 2019</a:t>
            </a:r>
          </a:p>
        </p:txBody>
      </p:sp>
    </p:spTree>
    <p:extLst>
      <p:ext uri="{BB962C8B-B14F-4D97-AF65-F5344CB8AC3E}">
        <p14:creationId xmlns:p14="http://schemas.microsoft.com/office/powerpoint/2010/main" val="9116788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2EAB42DD-02D5-4A9E-97D0-CC5A41CA4530}"/>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xmlns:p15="http://schemas.microsoft.com/office/powerpoint/2012/main" xmlns:p14="http://schemas.microsoft.com/office/powerpoint/2010/main" xmlns="" id="{9A5B87B1-D0AE-4521-8484-3DE8261AB0AC}"/>
              </a:ext>
            </a:extLst>
          </p:cNvPr>
          <p:cNvPicPr>
            <a:picLocks noChangeAspect="1"/>
          </p:cNvPicPr>
          <p:nvPr>
            <p:custDataLst>
              <p:tags r:id="rId2"/>
            </p:custDataLst>
          </p:nvPr>
        </p:nvPicPr>
        <p:blipFill>
          <a:blip r:embed="rId8"/>
          <a:stretch>
            <a:fillRect/>
          </a:stretch>
        </p:blipFill>
        <p:spPr>
          <a:xfrm>
            <a:off x="533400" y="1796646"/>
            <a:ext cx="8077200" cy="1843730"/>
          </a:xfrm>
          <a:prstGeom prst="rect">
            <a:avLst/>
          </a:prstGeom>
        </p:spPr>
      </p:pic>
      <p:sp>
        <p:nvSpPr>
          <p:cNvPr id="4" name="TextBox 3">
            <a:extLst>
              <a:ext uri="{FF2B5EF4-FFF2-40B4-BE49-F238E27FC236}">
                <a16:creationId xmlns:a16="http://schemas.microsoft.com/office/drawing/2014/main" xmlns:p15="http://schemas.microsoft.com/office/powerpoint/2012/main" xmlns:p14="http://schemas.microsoft.com/office/powerpoint/2010/main" xmlns="" id="{0B7FAA10-A081-4EA2-A48F-DD69204B076F}"/>
              </a:ext>
            </a:extLst>
          </p:cNvPr>
          <p:cNvSpPr txBox="1"/>
          <p:nvPr>
            <p:custDataLst>
              <p:tags r:id="rId3"/>
            </p:custDataLst>
          </p:nvPr>
        </p:nvSpPr>
        <p:spPr>
          <a:xfrm>
            <a:off x="1828800" y="1079334"/>
            <a:ext cx="5029200" cy="369332"/>
          </a:xfrm>
          <a:prstGeom prst="rect">
            <a:avLst/>
          </a:prstGeom>
          <a:noFill/>
        </p:spPr>
        <p:txBody>
          <a:bodyPr wrap="square" rtlCol="0">
            <a:spAutoFit/>
          </a:bodyPr>
          <a:lstStyle/>
          <a:p>
            <a:pPr algn="ctr"/>
            <a:r>
              <a:rPr lang="en-US" b="1"/>
              <a:t>THREAT ASSESSMENT TEAMS</a:t>
            </a:r>
          </a:p>
        </p:txBody>
      </p:sp>
      <p:sp>
        <p:nvSpPr>
          <p:cNvPr id="9" name="TextBox 8">
            <a:extLst>
              <a:ext uri="{FF2B5EF4-FFF2-40B4-BE49-F238E27FC236}">
                <a16:creationId xmlns:a16="http://schemas.microsoft.com/office/drawing/2014/main" xmlns:p15="http://schemas.microsoft.com/office/powerpoint/2012/main" xmlns:p14="http://schemas.microsoft.com/office/powerpoint/2010/main" xmlns="" id="{A41B693E-D7A2-4729-88A2-EFCB4B76613F}"/>
              </a:ext>
            </a:extLst>
          </p:cNvPr>
          <p:cNvSpPr txBox="1"/>
          <p:nvPr>
            <p:custDataLst>
              <p:tags r:id="rId4"/>
            </p:custDataLst>
          </p:nvPr>
        </p:nvSpPr>
        <p:spPr>
          <a:xfrm>
            <a:off x="4876800" y="4337409"/>
            <a:ext cx="3107791" cy="307777"/>
          </a:xfrm>
          <a:prstGeom prst="rect">
            <a:avLst/>
          </a:prstGeom>
          <a:noFill/>
        </p:spPr>
        <p:txBody>
          <a:bodyPr wrap="square" rtlCol="0">
            <a:spAutoFit/>
          </a:bodyPr>
          <a:lstStyle/>
          <a:p>
            <a:pPr algn="r"/>
            <a:r>
              <a:rPr lang="en-US" sz="1400"/>
              <a:t>PTAC-FAQ-11, February 2019</a:t>
            </a:r>
          </a:p>
        </p:txBody>
      </p:sp>
    </p:spTree>
    <p:extLst>
      <p:ext uri="{BB962C8B-B14F-4D97-AF65-F5344CB8AC3E}">
        <p14:creationId xmlns:p14="http://schemas.microsoft.com/office/powerpoint/2010/main" val="37362694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xmlns:p15="http://schemas.microsoft.com/office/powerpoint/2012/main" xmlns:p14="http://schemas.microsoft.com/office/powerpoint/2010/main" xmlns="" id="{6FFB415F-FF49-412B-8C6D-442514B1901A}"/>
              </a:ext>
            </a:extLst>
          </p:cNvPr>
          <p:cNvPicPr>
            <a:picLocks noChangeAspect="1"/>
          </p:cNvPicPr>
          <p:nvPr>
            <p:custDataLst>
              <p:tags r:id="rId1"/>
            </p:custDataLst>
          </p:nvPr>
        </p:nvPicPr>
        <p:blipFill>
          <a:blip r:embed="rId5"/>
          <a:stretch>
            <a:fillRect/>
          </a:stretch>
        </p:blipFill>
        <p:spPr>
          <a:xfrm>
            <a:off x="544150" y="583724"/>
            <a:ext cx="7945883" cy="2146454"/>
          </a:xfrm>
          <a:prstGeom prst="rect">
            <a:avLst/>
          </a:prstGeom>
          <a:scene3d>
            <a:camera prst="orthographicFront">
              <a:rot lat="0" lon="0" rev="0"/>
            </a:camera>
            <a:lightRig rig="contrasting" dir="t">
              <a:rot lat="0" lon="0" rev="1500000"/>
            </a:lightRig>
          </a:scene3d>
          <a:sp3d prstMaterial="metal">
            <a:bevelT w="88900" h="88900"/>
          </a:sp3d>
        </p:spPr>
      </p:pic>
      <p:pic>
        <p:nvPicPr>
          <p:cNvPr id="7"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2EAB42DD-02D5-4A9E-97D0-CC5A41CA4530}"/>
              </a:ext>
            </a:extLst>
          </p:cNvPr>
          <p:cNvPicPr>
            <a:picLocks noChangeAspect="1"/>
          </p:cNvPicPr>
          <p:nvPr>
            <p:custDataLst>
              <p:tags r:id="rId2"/>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243804" y="4357688"/>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xmlns:p15="http://schemas.microsoft.com/office/powerpoint/2012/main" xmlns:p14="http://schemas.microsoft.com/office/powerpoint/2010/main" xmlns="" id="{392A3B1C-9371-4CA2-8DBA-F545819B2DAA}"/>
              </a:ext>
            </a:extLst>
          </p:cNvPr>
          <p:cNvSpPr txBox="1"/>
          <p:nvPr>
            <p:custDataLst>
              <p:tags r:id="rId3"/>
            </p:custDataLst>
          </p:nvPr>
        </p:nvSpPr>
        <p:spPr>
          <a:xfrm>
            <a:off x="1981200" y="2730178"/>
            <a:ext cx="6934200" cy="1477328"/>
          </a:xfrm>
          <a:prstGeom prst="rect">
            <a:avLst/>
          </a:prstGeom>
          <a:noFill/>
        </p:spPr>
        <p:txBody>
          <a:bodyPr wrap="square" rtlCol="0">
            <a:spAutoFit/>
          </a:bodyPr>
          <a:lstStyle/>
          <a:p>
            <a:pPr marL="285750" indent="-285750">
              <a:buFont typeface="Arial" pitchFamily="34" charset="0"/>
              <a:buChar char="•"/>
            </a:pPr>
            <a:r>
              <a:rPr lang="en-US">
                <a:solidFill>
                  <a:schemeClr val="bg1"/>
                </a:solidFill>
              </a:rPr>
              <a:t>School official with legitimate educational Interest</a:t>
            </a:r>
          </a:p>
          <a:p>
            <a:pPr marL="285750" indent="-285750">
              <a:buFont typeface="Arial" pitchFamily="34" charset="0"/>
              <a:buChar char="•"/>
            </a:pPr>
            <a:r>
              <a:rPr lang="en-US">
                <a:solidFill>
                  <a:schemeClr val="bg1"/>
                </a:solidFill>
              </a:rPr>
              <a:t>Annual notification of FERPA rights</a:t>
            </a:r>
          </a:p>
          <a:p>
            <a:pPr marL="285750" indent="-285750">
              <a:buFont typeface="Arial" pitchFamily="34" charset="0"/>
              <a:buChar char="•"/>
            </a:pPr>
            <a:r>
              <a:rPr lang="en-US">
                <a:solidFill>
                  <a:schemeClr val="bg1"/>
                </a:solidFill>
              </a:rPr>
              <a:t>Non-disclosure; prohibits redisclosure</a:t>
            </a:r>
          </a:p>
          <a:p>
            <a:pPr marL="285750" indent="-285750">
              <a:buFont typeface="Arial" pitchFamily="34" charset="0"/>
              <a:buChar char="•"/>
            </a:pPr>
            <a:r>
              <a:rPr lang="en-US">
                <a:solidFill>
                  <a:schemeClr val="bg1"/>
                </a:solidFill>
              </a:rPr>
              <a:t>Exceptions:  health &amp; safety emergencies</a:t>
            </a:r>
          </a:p>
          <a:p>
            <a:pPr marL="285750" indent="-285750">
              <a:buFont typeface="Arial" pitchFamily="34" charset="0"/>
              <a:buChar char="•"/>
            </a:pPr>
            <a:r>
              <a:rPr lang="en-US">
                <a:solidFill>
                  <a:schemeClr val="bg1"/>
                </a:solidFill>
              </a:rPr>
              <a:t>Documentation of </a:t>
            </a:r>
            <a:r>
              <a:rPr lang="en-US"/>
              <a:t>disclosures - exceptions</a:t>
            </a:r>
          </a:p>
        </p:txBody>
      </p:sp>
    </p:spTree>
    <p:extLst>
      <p:ext uri="{BB962C8B-B14F-4D97-AF65-F5344CB8AC3E}">
        <p14:creationId xmlns:p14="http://schemas.microsoft.com/office/powerpoint/2010/main" val="4359566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ED8904B0-E8B5-4E6E-95DD-6CA93B813AB7}"/>
              </a:ext>
            </a:extLst>
          </p:cNvPr>
          <p:cNvSpPr>
            <a:spLocks noGrp="1"/>
          </p:cNvSpPr>
          <p:nvPr>
            <p:ph type="title"/>
            <p:custDataLst>
              <p:tags r:id="rId1"/>
            </p:custDataLst>
          </p:nvPr>
        </p:nvSpPr>
        <p:spPr>
          <a:xfrm>
            <a:off x="304800" y="-247650"/>
            <a:ext cx="8229600" cy="994172"/>
          </a:xfrm>
        </p:spPr>
        <p:txBody>
          <a:bodyPr/>
          <a:lstStyle/>
          <a:p>
            <a:r>
              <a:rPr lang="en-US">
                <a:solidFill>
                  <a:srgbClr val="FCCD00"/>
                </a:solidFill>
              </a:rPr>
              <a:t>LITIGATION</a:t>
            </a:r>
          </a:p>
        </p:txBody>
      </p:sp>
      <p:sp>
        <p:nvSpPr>
          <p:cNvPr id="3" name="TextBox 2">
            <a:extLst>
              <a:ext uri="{FF2B5EF4-FFF2-40B4-BE49-F238E27FC236}">
                <a16:creationId xmlns:a16="http://schemas.microsoft.com/office/drawing/2014/main" xmlns:p15="http://schemas.microsoft.com/office/powerpoint/2012/main" xmlns:p14="http://schemas.microsoft.com/office/powerpoint/2010/main" xmlns="" id="{35BDD906-CC1B-480A-8DBE-C0E0E0D08010}"/>
              </a:ext>
            </a:extLst>
          </p:cNvPr>
          <p:cNvSpPr txBox="1"/>
          <p:nvPr>
            <p:custDataLst>
              <p:tags r:id="rId2"/>
            </p:custDataLst>
          </p:nvPr>
        </p:nvSpPr>
        <p:spPr>
          <a:xfrm>
            <a:off x="609600" y="904141"/>
            <a:ext cx="7467600" cy="4247317"/>
          </a:xfrm>
          <a:prstGeom prst="rect">
            <a:avLst/>
          </a:prstGeom>
          <a:noFill/>
        </p:spPr>
        <p:txBody>
          <a:bodyPr wrap="square" rtlCol="0">
            <a:spAutoFit/>
          </a:bodyPr>
          <a:lstStyle/>
          <a:p>
            <a:r>
              <a:rPr lang="en-US" sz="2400" i="1">
                <a:solidFill>
                  <a:schemeClr val="bg1"/>
                </a:solidFill>
              </a:rPr>
              <a:t>Wilson v. City of Southlake</a:t>
            </a:r>
            <a:r>
              <a:rPr lang="en-US" sz="2400">
                <a:solidFill>
                  <a:schemeClr val="bg1"/>
                </a:solidFill>
              </a:rPr>
              <a:t>, 936 F.3d 326 (5th Cir. 2019).</a:t>
            </a:r>
          </a:p>
          <a:p>
            <a:pPr marL="285750" indent="-285750">
              <a:buFont typeface="Arial" pitchFamily="34" charset="0"/>
              <a:buChar char="•"/>
            </a:pPr>
            <a:endParaRPr lang="en-US" sz="2400">
              <a:solidFill>
                <a:schemeClr val="bg1"/>
              </a:solidFill>
            </a:endParaRPr>
          </a:p>
          <a:p>
            <a:pPr marL="285750" indent="-285750">
              <a:buFont typeface="Arial" pitchFamily="34" charset="0"/>
              <a:buChar char="•"/>
            </a:pPr>
            <a:r>
              <a:rPr lang="en-US" sz="2400" baseline="30000">
                <a:solidFill>
                  <a:schemeClr val="bg1"/>
                </a:solidFill>
              </a:rPr>
              <a:t>Parents sued city, police department, and SRO.</a:t>
            </a:r>
          </a:p>
          <a:p>
            <a:pPr marL="285750" indent="-285750">
              <a:buFont typeface="Arial" pitchFamily="34" charset="0"/>
              <a:buChar char="•"/>
            </a:pPr>
            <a:r>
              <a:rPr lang="en-US" sz="2400" baseline="30000">
                <a:solidFill>
                  <a:schemeClr val="bg1"/>
                </a:solidFill>
              </a:rPr>
              <a:t>MOU between city and school district:  city provides training, vehicle, equipment; school provides detailed instructions and access to BIPs, ARD paperwork, and IEPs to SRO before requesting assistance.</a:t>
            </a:r>
          </a:p>
          <a:p>
            <a:pPr marL="285750" indent="-285750">
              <a:buFont typeface="Arial" pitchFamily="34" charset="0"/>
              <a:buChar char="•"/>
            </a:pPr>
            <a:r>
              <a:rPr lang="en-US" sz="2400" baseline="30000">
                <a:solidFill>
                  <a:schemeClr val="bg1"/>
                </a:solidFill>
              </a:rPr>
              <a:t>Second grader; AU, ODD, separation anxiety disorder; 87 lbs; 58” tall.</a:t>
            </a:r>
          </a:p>
          <a:p>
            <a:pPr marL="285750" indent="-285750">
              <a:buFont typeface="Arial" pitchFamily="34" charset="0"/>
              <a:buChar char="•"/>
            </a:pPr>
            <a:r>
              <a:rPr lang="en-US" sz="2400" baseline="30000">
                <a:solidFill>
                  <a:schemeClr val="bg1"/>
                </a:solidFill>
              </a:rPr>
              <a:t>Jan. 7, 2014:  In principal’s office, S.W. screamed obscenities at principal, overturned chairs, punched and kicked principal; threw a jar of beans, said going to kill someone, and “eventually dropped his pants and exposed himself.”  Calmed down; parents took home; SRO notified.</a:t>
            </a:r>
          </a:p>
          <a:p>
            <a:pPr marL="285750" indent="-285750">
              <a:buFont typeface="Arial" pitchFamily="34" charset="0"/>
              <a:buChar char="•"/>
            </a:pPr>
            <a:r>
              <a:rPr lang="en-US" sz="2400" baseline="30000">
                <a:solidFill>
                  <a:schemeClr val="bg1"/>
                </a:solidFill>
              </a:rPr>
              <a:t>Jan. 23, 2014:  In principal’s office, obscenities, crumpling papers, throwing items on floor, referenced homemade nun chucks (jump rope provided by school for Jump Rope for Heart.</a:t>
            </a:r>
          </a:p>
          <a:p>
            <a:endParaRPr lang="en-US" baseline="30000">
              <a:solidFill>
                <a:schemeClr val="bg1"/>
              </a:solidFill>
            </a:endParaRPr>
          </a:p>
          <a:p>
            <a:r>
              <a:rPr lang="en-US" baseline="30000"/>
              <a:t> </a:t>
            </a:r>
            <a:endParaRPr lang="en-US"/>
          </a:p>
        </p:txBody>
      </p:sp>
    </p:spTree>
    <p:extLst>
      <p:ext uri="{BB962C8B-B14F-4D97-AF65-F5344CB8AC3E}">
        <p14:creationId xmlns:p14="http://schemas.microsoft.com/office/powerpoint/2010/main" val="25252247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0E56E09B-ADA8-4AFD-8361-D51219DD68C6}"/>
              </a:ext>
            </a:extLst>
          </p:cNvPr>
          <p:cNvSpPr>
            <a:spLocks noGrp="1"/>
          </p:cNvSpPr>
          <p:nvPr>
            <p:ph type="title"/>
            <p:custDataLst>
              <p:tags r:id="rId1"/>
            </p:custDataLst>
          </p:nvPr>
        </p:nvSpPr>
        <p:spPr>
          <a:xfrm>
            <a:off x="2536785" y="590550"/>
            <a:ext cx="6172200" cy="594122"/>
          </a:xfrm>
        </p:spPr>
        <p:txBody>
          <a:bodyPr>
            <a:normAutofit fontScale="90000"/>
          </a:bodyPr>
          <a:lstStyle/>
          <a:p>
            <a:r>
              <a:rPr lang="en-US">
                <a:solidFill>
                  <a:srgbClr val="FCCD00"/>
                </a:solidFill>
              </a:rPr>
              <a:t>34 C.F.R. §300.535(b)</a:t>
            </a:r>
            <a:br>
              <a:rPr lang="en-US">
                <a:solidFill>
                  <a:srgbClr val="FCCD00"/>
                </a:solidFill>
              </a:rPr>
            </a:br>
            <a:r>
              <a:rPr lang="en-US">
                <a:solidFill>
                  <a:srgbClr val="FCCD00"/>
                </a:solidFill>
              </a:rPr>
              <a:t>Transmittal of Records</a:t>
            </a:r>
          </a:p>
        </p:txBody>
      </p:sp>
      <p:sp>
        <p:nvSpPr>
          <p:cNvPr id="3" name="Content Placeholder 2">
            <a:extLst>
              <a:ext uri="{FF2B5EF4-FFF2-40B4-BE49-F238E27FC236}">
                <a16:creationId xmlns:a16="http://schemas.microsoft.com/office/drawing/2014/main" xmlns:p15="http://schemas.microsoft.com/office/powerpoint/2012/main" xmlns:p14="http://schemas.microsoft.com/office/powerpoint/2010/main" xmlns="" id="{9C78008F-109C-4F2B-A902-F7CF7BF240B5}"/>
              </a:ext>
            </a:extLst>
          </p:cNvPr>
          <p:cNvSpPr>
            <a:spLocks noGrp="1"/>
          </p:cNvSpPr>
          <p:nvPr>
            <p:ph idx="1"/>
            <p:custDataLst>
              <p:tags r:id="rId2"/>
            </p:custDataLst>
          </p:nvPr>
        </p:nvSpPr>
        <p:spPr>
          <a:xfrm>
            <a:off x="2667000" y="1463278"/>
            <a:ext cx="6172200" cy="3680222"/>
          </a:xfrm>
        </p:spPr>
        <p:txBody>
          <a:bodyPr>
            <a:normAutofit/>
          </a:bodyPr>
          <a:lstStyle/>
          <a:p>
            <a:r>
              <a:rPr lang="en-US" sz="1800" b="1"/>
              <a:t>An agency reporting a crime committed by a child with a disability must ensure that copies of the </a:t>
            </a:r>
            <a:r>
              <a:rPr lang="en-US" sz="1800" b="1" u="sng"/>
              <a:t>special education</a:t>
            </a:r>
            <a:r>
              <a:rPr lang="en-US" sz="1800" b="1"/>
              <a:t> and </a:t>
            </a:r>
            <a:r>
              <a:rPr lang="en-US" sz="1800" b="1" u="sng"/>
              <a:t>disciplinary records </a:t>
            </a:r>
            <a:r>
              <a:rPr lang="en-US" sz="1800" b="1"/>
              <a:t>of the child are transmitted for consideration by the </a:t>
            </a:r>
            <a:r>
              <a:rPr lang="en-US" sz="1800" b="1" u="sng"/>
              <a:t>appropriate authorities</a:t>
            </a:r>
            <a:r>
              <a:rPr lang="en-US" sz="1800" b="1"/>
              <a:t> to whom the agency reports the crime.</a:t>
            </a:r>
          </a:p>
          <a:p>
            <a:endParaRPr lang="en-US" sz="1800" b="1"/>
          </a:p>
          <a:p>
            <a:r>
              <a:rPr lang="en-US" sz="1800" b="1"/>
              <a:t>An agency reporting a crime under this section may transmit copies of the child’s special education and disciplinary records only to the extent the transmission is permitted by the </a:t>
            </a:r>
            <a:r>
              <a:rPr lang="en-US" sz="1800" b="1" u="sng"/>
              <a:t>Family Educational Rights and Privacy Act</a:t>
            </a:r>
            <a:r>
              <a:rPr lang="en-US" sz="1800" b="1"/>
              <a:t>.</a:t>
            </a:r>
          </a:p>
        </p:txBody>
      </p:sp>
    </p:spTree>
    <p:extLst>
      <p:ext uri="{BB962C8B-B14F-4D97-AF65-F5344CB8AC3E}">
        <p14:creationId xmlns:p14="http://schemas.microsoft.com/office/powerpoint/2010/main" val="8905594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ED8904B0-E8B5-4E6E-95DD-6CA93B813AB7}"/>
              </a:ext>
            </a:extLst>
          </p:cNvPr>
          <p:cNvSpPr>
            <a:spLocks noGrp="1"/>
          </p:cNvSpPr>
          <p:nvPr>
            <p:ph type="title"/>
            <p:custDataLst>
              <p:tags r:id="rId1"/>
            </p:custDataLst>
          </p:nvPr>
        </p:nvSpPr>
        <p:spPr>
          <a:xfrm>
            <a:off x="304800" y="-247650"/>
            <a:ext cx="8229600" cy="994172"/>
          </a:xfrm>
        </p:spPr>
        <p:txBody>
          <a:bodyPr/>
          <a:lstStyle/>
          <a:p>
            <a:r>
              <a:rPr lang="en-US">
                <a:solidFill>
                  <a:srgbClr val="FCCD00"/>
                </a:solidFill>
              </a:rPr>
              <a:t>LITIGATION</a:t>
            </a:r>
          </a:p>
        </p:txBody>
      </p:sp>
      <p:sp>
        <p:nvSpPr>
          <p:cNvPr id="3" name="TextBox 2">
            <a:extLst>
              <a:ext uri="{FF2B5EF4-FFF2-40B4-BE49-F238E27FC236}">
                <a16:creationId xmlns:a16="http://schemas.microsoft.com/office/drawing/2014/main" xmlns:p15="http://schemas.microsoft.com/office/powerpoint/2012/main" xmlns:p14="http://schemas.microsoft.com/office/powerpoint/2010/main" xmlns="" id="{35BDD906-CC1B-480A-8DBE-C0E0E0D08010}"/>
              </a:ext>
            </a:extLst>
          </p:cNvPr>
          <p:cNvSpPr txBox="1"/>
          <p:nvPr>
            <p:custDataLst>
              <p:tags r:id="rId2"/>
            </p:custDataLst>
          </p:nvPr>
        </p:nvSpPr>
        <p:spPr>
          <a:xfrm>
            <a:off x="609600" y="904141"/>
            <a:ext cx="7467600" cy="4062651"/>
          </a:xfrm>
          <a:prstGeom prst="rect">
            <a:avLst/>
          </a:prstGeom>
          <a:noFill/>
        </p:spPr>
        <p:txBody>
          <a:bodyPr wrap="square" rtlCol="0">
            <a:spAutoFit/>
          </a:bodyPr>
          <a:lstStyle/>
          <a:p>
            <a:r>
              <a:rPr lang="en-US" sz="2400" i="1">
                <a:solidFill>
                  <a:schemeClr val="bg1"/>
                </a:solidFill>
              </a:rPr>
              <a:t>Wilson v. City of Southlake</a:t>
            </a:r>
            <a:r>
              <a:rPr lang="en-US" sz="2400">
                <a:solidFill>
                  <a:schemeClr val="bg1"/>
                </a:solidFill>
              </a:rPr>
              <a:t>, 936 F.3d 326 (5th Cir. 2019).</a:t>
            </a:r>
          </a:p>
          <a:p>
            <a:pPr marL="285750" indent="-285750">
              <a:buFont typeface="Arial" pitchFamily="34" charset="0"/>
              <a:buChar char="•"/>
            </a:pPr>
            <a:endParaRPr lang="en-US" sz="2400">
              <a:solidFill>
                <a:schemeClr val="bg1"/>
              </a:solidFill>
            </a:endParaRPr>
          </a:p>
          <a:p>
            <a:pPr marL="285750" indent="-285750">
              <a:buFont typeface="Arial" pitchFamily="34" charset="0"/>
              <a:buChar char="•"/>
            </a:pPr>
            <a:r>
              <a:rPr lang="en-US" sz="2400" baseline="30000">
                <a:solidFill>
                  <a:schemeClr val="bg1"/>
                </a:solidFill>
              </a:rPr>
              <a:t>SRO’s police vehicle recorded these exchanges.  The parties do not contest these particular facts.</a:t>
            </a:r>
          </a:p>
          <a:p>
            <a:pPr marL="285750" indent="-285750">
              <a:buFont typeface="Arial" pitchFamily="34" charset="0"/>
              <a:buChar char="•"/>
            </a:pPr>
            <a:r>
              <a:rPr lang="en-US" sz="2400" baseline="30000">
                <a:solidFill>
                  <a:schemeClr val="bg1"/>
                </a:solidFill>
              </a:rPr>
              <a:t>AP calls for SRO, “stand and watch right here, say nothing.”  </a:t>
            </a:r>
          </a:p>
          <a:p>
            <a:pPr marL="285750" indent="-285750">
              <a:buFont typeface="Arial" pitchFamily="34" charset="0"/>
              <a:buChar char="•"/>
            </a:pPr>
            <a:r>
              <a:rPr lang="en-US" sz="2400" baseline="30000">
                <a:solidFill>
                  <a:schemeClr val="bg1"/>
                </a:solidFill>
              </a:rPr>
              <a:t>SRO handcuffs S.W.   </a:t>
            </a:r>
          </a:p>
          <a:p>
            <a:pPr marL="285750" indent="-285750">
              <a:buFont typeface="Arial" pitchFamily="34" charset="0"/>
              <a:buChar char="•"/>
            </a:pPr>
            <a:r>
              <a:rPr lang="en-US" sz="2400" baseline="30000">
                <a:solidFill>
                  <a:schemeClr val="bg1"/>
                </a:solidFill>
              </a:rPr>
              <a:t>“Punk” and “brat,” mocked S.W. and laughed at him.</a:t>
            </a:r>
          </a:p>
          <a:p>
            <a:pPr marL="285750" indent="-285750">
              <a:buFont typeface="Arial" pitchFamily="34" charset="0"/>
              <a:buChar char="•"/>
            </a:pPr>
            <a:r>
              <a:rPr lang="en-US" sz="2400" baseline="30000">
                <a:solidFill>
                  <a:schemeClr val="bg1"/>
                </a:solidFill>
              </a:rPr>
              <a:t>Mother – traumatizing</a:t>
            </a:r>
          </a:p>
          <a:p>
            <a:pPr marL="285750" indent="-285750">
              <a:buFont typeface="Arial" pitchFamily="34" charset="0"/>
              <a:buChar char="•"/>
            </a:pPr>
            <a:r>
              <a:rPr lang="en-US" sz="2400" baseline="30000">
                <a:solidFill>
                  <a:schemeClr val="bg1"/>
                </a:solidFill>
              </a:rPr>
              <a:t>SRO, “You know what?  You’re right, I don’t know that.  I’m not a psychologist.”  “[H]e has no sign on his head that says, ‘I have autism, I hit people.’”  “Great parenting!”</a:t>
            </a:r>
          </a:p>
          <a:p>
            <a:pPr marL="285750" indent="-285750">
              <a:buFont typeface="Arial" pitchFamily="34" charset="0"/>
              <a:buChar char="•"/>
            </a:pPr>
            <a:r>
              <a:rPr lang="en-US" sz="2400" baseline="30000">
                <a:solidFill>
                  <a:schemeClr val="bg1"/>
                </a:solidFill>
              </a:rPr>
              <a:t>SRO terminated by city.</a:t>
            </a:r>
          </a:p>
          <a:p>
            <a:pPr marL="285750" indent="-285750">
              <a:buFont typeface="Arial" pitchFamily="34" charset="0"/>
              <a:buChar char="•"/>
            </a:pPr>
            <a:r>
              <a:rPr lang="en-US" sz="2400" baseline="30000">
                <a:solidFill>
                  <a:schemeClr val="bg1"/>
                </a:solidFill>
              </a:rPr>
              <a:t>Parents sued city, PD, and SRO for discrimination under 504 and ADA.</a:t>
            </a:r>
          </a:p>
          <a:p>
            <a:pPr marL="285750" indent="-285750">
              <a:buFont typeface="Arial" pitchFamily="34" charset="0"/>
              <a:buChar char="•"/>
            </a:pPr>
            <a:r>
              <a:rPr lang="en-US" sz="2400" baseline="30000">
                <a:solidFill>
                  <a:schemeClr val="bg1"/>
                </a:solidFill>
              </a:rPr>
              <a:t>District court granted summary judgment for all defendants; 5th Circuit reinstated claims against SRO.</a:t>
            </a:r>
            <a:r>
              <a:rPr lang="en-US" baseline="30000"/>
              <a:t> </a:t>
            </a:r>
            <a:endParaRPr lang="en-US"/>
          </a:p>
        </p:txBody>
      </p:sp>
    </p:spTree>
    <p:extLst>
      <p:ext uri="{BB962C8B-B14F-4D97-AF65-F5344CB8AC3E}">
        <p14:creationId xmlns:p14="http://schemas.microsoft.com/office/powerpoint/2010/main" val="23708101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ED8904B0-E8B5-4E6E-95DD-6CA93B813AB7}"/>
              </a:ext>
            </a:extLst>
          </p:cNvPr>
          <p:cNvSpPr>
            <a:spLocks noGrp="1"/>
          </p:cNvSpPr>
          <p:nvPr>
            <p:ph type="title"/>
            <p:custDataLst>
              <p:tags r:id="rId1"/>
            </p:custDataLst>
          </p:nvPr>
        </p:nvSpPr>
        <p:spPr>
          <a:xfrm>
            <a:off x="304800" y="-247650"/>
            <a:ext cx="8229600" cy="994172"/>
          </a:xfrm>
        </p:spPr>
        <p:txBody>
          <a:bodyPr/>
          <a:lstStyle/>
          <a:p>
            <a:r>
              <a:rPr lang="en-US">
                <a:solidFill>
                  <a:srgbClr val="FCCD00"/>
                </a:solidFill>
              </a:rPr>
              <a:t>LITIGATION</a:t>
            </a:r>
          </a:p>
        </p:txBody>
      </p:sp>
      <p:sp>
        <p:nvSpPr>
          <p:cNvPr id="3" name="TextBox 2">
            <a:extLst>
              <a:ext uri="{FF2B5EF4-FFF2-40B4-BE49-F238E27FC236}">
                <a16:creationId xmlns:a16="http://schemas.microsoft.com/office/drawing/2014/main" xmlns:p15="http://schemas.microsoft.com/office/powerpoint/2012/main" xmlns:p14="http://schemas.microsoft.com/office/powerpoint/2010/main" xmlns="" id="{35BDD906-CC1B-480A-8DBE-C0E0E0D08010}"/>
              </a:ext>
            </a:extLst>
          </p:cNvPr>
          <p:cNvSpPr txBox="1"/>
          <p:nvPr>
            <p:custDataLst>
              <p:tags r:id="rId2"/>
            </p:custDataLst>
          </p:nvPr>
        </p:nvSpPr>
        <p:spPr>
          <a:xfrm>
            <a:off x="609600" y="904141"/>
            <a:ext cx="7467600" cy="4185761"/>
          </a:xfrm>
          <a:prstGeom prst="rect">
            <a:avLst/>
          </a:prstGeom>
          <a:noFill/>
        </p:spPr>
        <p:txBody>
          <a:bodyPr wrap="square" rtlCol="0">
            <a:spAutoFit/>
          </a:bodyPr>
          <a:lstStyle/>
          <a:p>
            <a:r>
              <a:rPr lang="en-US" sz="2400" i="1">
                <a:solidFill>
                  <a:schemeClr val="bg1"/>
                </a:solidFill>
              </a:rPr>
              <a:t>Washington v. Kathy Indep. Sch. Dist.</a:t>
            </a:r>
            <a:r>
              <a:rPr lang="en-US" sz="2400">
                <a:solidFill>
                  <a:schemeClr val="bg1"/>
                </a:solidFill>
              </a:rPr>
              <a:t>, __ F.Supp.3d__, 2019 WL 4194118 (5th Cir. 2019).</a:t>
            </a:r>
          </a:p>
          <a:p>
            <a:pPr marL="285750" indent="-285750">
              <a:buFont typeface="Arial" pitchFamily="34" charset="0"/>
              <a:buChar char="•"/>
            </a:pPr>
            <a:endParaRPr lang="en-US" sz="2400">
              <a:solidFill>
                <a:schemeClr val="bg1"/>
              </a:solidFill>
            </a:endParaRPr>
          </a:p>
          <a:p>
            <a:pPr marL="285750" indent="-285750">
              <a:buFont typeface="Arial" pitchFamily="34" charset="0"/>
              <a:buChar char="•"/>
            </a:pPr>
            <a:r>
              <a:rPr lang="en-US" sz="2400" baseline="30000">
                <a:solidFill>
                  <a:schemeClr val="bg1"/>
                </a:solidFill>
              </a:rPr>
              <a:t>Mother sued school district after son tasered and handcuffed when trying to leave school building. </a:t>
            </a:r>
          </a:p>
          <a:p>
            <a:pPr marL="285750" indent="-285750">
              <a:buFont typeface="Arial" pitchFamily="34" charset="0"/>
              <a:buChar char="•"/>
            </a:pPr>
            <a:r>
              <a:rPr lang="en-US" sz="2400" baseline="30000">
                <a:solidFill>
                  <a:schemeClr val="bg1"/>
                </a:solidFill>
              </a:rPr>
              <a:t>Emotional and intellectual disabilities requiring special education</a:t>
            </a:r>
          </a:p>
          <a:p>
            <a:pPr marL="285750" indent="-285750">
              <a:buFont typeface="Arial" pitchFamily="34" charset="0"/>
              <a:buChar char="•"/>
            </a:pPr>
            <a:r>
              <a:rPr lang="en-US" sz="2400" baseline="30000">
                <a:solidFill>
                  <a:schemeClr val="bg1"/>
                </a:solidFill>
              </a:rPr>
              <a:t>SRO knew part of PASS group.</a:t>
            </a:r>
          </a:p>
          <a:p>
            <a:pPr marL="285750" indent="-285750">
              <a:buFont typeface="Arial" pitchFamily="34" charset="0"/>
              <a:buChar char="•"/>
            </a:pPr>
            <a:r>
              <a:rPr lang="en-US" sz="2400" baseline="30000">
                <a:solidFill>
                  <a:schemeClr val="bg1"/>
                </a:solidFill>
              </a:rPr>
              <a:t>Claim:  failed to provide a safe and non-hostile environment and refused to permit him to leave the campus as they would have otherwise permitted a nondisabled student to do so, solely because of his disability. </a:t>
            </a:r>
          </a:p>
          <a:p>
            <a:pPr marL="285750" indent="-285750">
              <a:buFont typeface="Arial" pitchFamily="34" charset="0"/>
              <a:buChar char="•"/>
            </a:pPr>
            <a:r>
              <a:rPr lang="en-US" sz="2400" baseline="30000">
                <a:solidFill>
                  <a:schemeClr val="bg1"/>
                </a:solidFill>
              </a:rPr>
              <a:t>Claims dismissed because no proof that SRO was discriminating against him because of his disability, even if treating him differently.   </a:t>
            </a:r>
          </a:p>
          <a:p>
            <a:pPr marL="285750" indent="-285750">
              <a:buFont typeface="Arial" pitchFamily="34" charset="0"/>
              <a:buChar char="•"/>
            </a:pPr>
            <a:r>
              <a:rPr lang="en-US" sz="2400" baseline="30000">
                <a:solidFill>
                  <a:schemeClr val="bg1"/>
                </a:solidFill>
              </a:rPr>
              <a:t>Evidence showed that desire was to keep him safe from the vulnerabilities his disabilities caused.</a:t>
            </a:r>
          </a:p>
          <a:p>
            <a:pPr marL="285750" indent="-285750">
              <a:buFont typeface="Arial" pitchFamily="34" charset="0"/>
              <a:buChar char="•"/>
            </a:pPr>
            <a:endParaRPr lang="en-US"/>
          </a:p>
        </p:txBody>
      </p:sp>
    </p:spTree>
    <p:extLst>
      <p:ext uri="{BB962C8B-B14F-4D97-AF65-F5344CB8AC3E}">
        <p14:creationId xmlns:p14="http://schemas.microsoft.com/office/powerpoint/2010/main" val="9458845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olice"/>
          <p:cNvPicPr>
            <a:picLocks noGrp="1" noChangeAspect="1"/>
          </p:cNvPicPr>
          <p:nvPr>
            <p:ph sz="half" idx="4294967295"/>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04800" y="266700"/>
            <a:ext cx="3352800" cy="5619750"/>
          </a:xfrm>
        </p:spPr>
      </p:pic>
      <p:sp>
        <p:nvSpPr>
          <p:cNvPr id="2" name="Title 1"/>
          <p:cNvSpPr>
            <a:spLocks noGrp="1"/>
          </p:cNvSpPr>
          <p:nvPr>
            <p:ph type="title"/>
            <p:custDataLst>
              <p:tags r:id="rId2"/>
            </p:custDataLst>
          </p:nvPr>
        </p:nvSpPr>
        <p:spPr>
          <a:xfrm>
            <a:off x="2590800" y="548876"/>
            <a:ext cx="6096000" cy="594123"/>
          </a:xfrm>
        </p:spPr>
        <p:txBody>
          <a:bodyPr>
            <a:normAutofit fontScale="90000"/>
          </a:bodyPr>
          <a:lstStyle/>
          <a:p>
            <a:r>
              <a:rPr lang="en-US"/>
              <a:t>Additional Resources</a:t>
            </a:r>
          </a:p>
        </p:txBody>
      </p:sp>
      <p:sp>
        <p:nvSpPr>
          <p:cNvPr id="7" name="Content Placeholder 6"/>
          <p:cNvSpPr>
            <a:spLocks noGrp="1"/>
          </p:cNvSpPr>
          <p:nvPr>
            <p:ph sz="half" idx="4294967295"/>
            <p:custDataLst>
              <p:tags r:id="rId3"/>
            </p:custDataLst>
          </p:nvPr>
        </p:nvSpPr>
        <p:spPr>
          <a:xfrm>
            <a:off x="2362200" y="1276350"/>
            <a:ext cx="6553200" cy="3169447"/>
          </a:xfrm>
        </p:spPr>
        <p:txBody>
          <a:bodyPr>
            <a:normAutofit/>
          </a:bodyPr>
          <a:lstStyle/>
          <a:p>
            <a:endParaRPr lang="en-US" sz="2400" b="1">
              <a:solidFill>
                <a:schemeClr val="accent2"/>
              </a:solidFill>
            </a:endParaRPr>
          </a:p>
          <a:p>
            <a:pPr marL="342900" indent="-342900">
              <a:buFont typeface="Arial" pitchFamily="34" charset="0"/>
              <a:buChar char="•"/>
            </a:pPr>
            <a:r>
              <a:rPr lang="en-US" sz="2400" b="1">
                <a:solidFill>
                  <a:srgbClr val="FCCD00"/>
                </a:solidFill>
              </a:rPr>
              <a:t>SECURe – Safe School-based Enforcement through Collaboration, Understanding, and Respect</a:t>
            </a:r>
          </a:p>
          <a:p>
            <a:pPr marL="342900" indent="-342900">
              <a:buFont typeface="Arial" pitchFamily="34" charset="0"/>
              <a:buChar char="•"/>
            </a:pPr>
            <a:r>
              <a:rPr lang="en-US" sz="2400" b="1">
                <a:solidFill>
                  <a:srgbClr val="FCCD00"/>
                </a:solidFill>
              </a:rPr>
              <a:t>Texas Association of School Resource Officers</a:t>
            </a:r>
          </a:p>
          <a:p>
            <a:pPr marL="342900" indent="-342900">
              <a:buFont typeface="Arial" pitchFamily="34" charset="0"/>
              <a:buChar char="•"/>
            </a:pPr>
            <a:r>
              <a:rPr lang="en-US" sz="2400" b="1">
                <a:solidFill>
                  <a:srgbClr val="FCCD00"/>
                </a:solidFill>
              </a:rPr>
              <a:t>Texas School Safety Center</a:t>
            </a:r>
          </a:p>
          <a:p>
            <a:endParaRPr lang="en-US" sz="2400" b="1">
              <a:solidFill>
                <a:srgbClr val="FCCD00"/>
              </a:solidFill>
            </a:endParaRPr>
          </a:p>
          <a:p>
            <a:endParaRPr lang="en-US" sz="1600">
              <a:solidFill>
                <a:srgbClr val="FCCD00"/>
              </a:solidFill>
            </a:endParaRPr>
          </a:p>
        </p:txBody>
      </p:sp>
    </p:spTree>
    <p:extLst>
      <p:ext uri="{BB962C8B-B14F-4D97-AF65-F5344CB8AC3E}">
        <p14:creationId xmlns:p14="http://schemas.microsoft.com/office/powerpoint/2010/main" val="333501779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xmlns:p15="http://schemas.microsoft.com/office/powerpoint/2012/main" xmlns:p14="http://schemas.microsoft.com/office/powerpoint/2010/main" xmlns="" id="{36365CFE-EECA-4642-9137-6741AE483129}"/>
              </a:ext>
            </a:extLst>
          </p:cNvPr>
          <p:cNvSpPr>
            <a:spLocks noGrp="1"/>
          </p:cNvSpPr>
          <p:nvPr>
            <p:ph type="title"/>
            <p:custDataLst>
              <p:tags r:id="rId1"/>
            </p:custDataLst>
          </p:nvPr>
        </p:nvSpPr>
        <p:spPr>
          <a:xfrm>
            <a:off x="599646" y="4265464"/>
            <a:ext cx="7584948" cy="617220"/>
          </a:xfrm>
        </p:spPr>
        <p:txBody>
          <a:bodyPr vert="horz" lIns="68580" tIns="34290" rIns="68580" bIns="34290" rtlCol="0" anchor="b">
            <a:normAutofit/>
          </a:bodyPr>
          <a:lstStyle/>
          <a:p>
            <a:pPr>
              <a:defRPr/>
            </a:pPr>
            <a:r>
              <a:rPr lang="en-US" sz="3075">
                <a:solidFill>
                  <a:schemeClr val="bg1"/>
                </a:solidFill>
              </a:rPr>
              <a:t>www.edlaw.com</a:t>
            </a:r>
          </a:p>
        </p:txBody>
      </p:sp>
      <p:pic>
        <p:nvPicPr>
          <p:cNvPr id="25" name="Picture Placeholder 24" descr="A person posing for the camera&#10;&#10;Description automatically generated">
            <a:extLst>
              <a:ext uri="{FF2B5EF4-FFF2-40B4-BE49-F238E27FC236}">
                <a16:creationId xmlns:a16="http://schemas.microsoft.com/office/drawing/2014/main" xmlns:p15="http://schemas.microsoft.com/office/powerpoint/2012/main" xmlns:p14="http://schemas.microsoft.com/office/powerpoint/2010/main" xmlns="" id="{0828CD13-BB56-48FB-B341-9C1BEDA887DE}"/>
              </a:ext>
            </a:extLst>
          </p:cNvPr>
          <p:cNvPicPr>
            <a:picLocks noGrp="1" noChangeAspect="1"/>
          </p:cNvPicPr>
          <p:nvPr>
            <p:ph type="pic" idx="1"/>
            <p:custDataLst>
              <p:tags r:id="rId2"/>
            </p:custDataLst>
          </p:nvPr>
        </p:nvPicPr>
        <p:blipFill>
          <a:blip r:embed="rId5">
            <a:duotone>
              <a:schemeClr val="accent2">
                <a:shade val="45000"/>
                <a:satMod val="135000"/>
              </a:schemeClr>
              <a:prstClr val="white"/>
            </a:duotone>
            <a:alphaModFix amt="50000"/>
            <a:extLst>
              <a:ext uri="{28A0092B-C50C-407E-A947-70E740481C1C}">
                <a14:useLocalDpi xmlns:a14="http://schemas.microsoft.com/office/drawing/2010/main" val="0"/>
              </a:ext>
            </a:extLst>
          </a:blip>
          <a:srcRect t="18166" b="18166"/>
          <a:stretch>
            <a:fillRect/>
          </a:stretch>
        </p:blipFill>
        <p:spPr>
          <a:xfrm>
            <a:off x="-152400" y="0"/>
            <a:ext cx="9296400" cy="4376231"/>
          </a:xfrm>
        </p:spPr>
      </p:pic>
      <p:pic>
        <p:nvPicPr>
          <p:cNvPr id="5" name="Content Placeholder 4" descr="A close up of a sign&#10;&#10;Description automatically generated">
            <a:extLst>
              <a:ext uri="{FF2B5EF4-FFF2-40B4-BE49-F238E27FC236}">
                <a16:creationId xmlns:a16="http://schemas.microsoft.com/office/drawing/2014/main" xmlns:p15="http://schemas.microsoft.com/office/powerpoint/2012/main" xmlns:p14="http://schemas.microsoft.com/office/powerpoint/2010/main" xmlns="" id="{94B7779A-BE76-41E9-93F8-ABC55E4D5C1E}"/>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366761" y="4456203"/>
            <a:ext cx="548402" cy="586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0446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http://schemas.microsoft.com/office/powerpoint/2012/main"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0E56E09B-ADA8-4AFD-8361-D51219DD68C6}"/>
              </a:ext>
            </a:extLst>
          </p:cNvPr>
          <p:cNvSpPr>
            <a:spLocks noGrp="1"/>
          </p:cNvSpPr>
          <p:nvPr>
            <p:ph type="title"/>
            <p:custDataLst>
              <p:tags r:id="rId1"/>
            </p:custDataLst>
          </p:nvPr>
        </p:nvSpPr>
        <p:spPr>
          <a:xfrm>
            <a:off x="2536785" y="666750"/>
            <a:ext cx="6172200" cy="594122"/>
          </a:xfrm>
        </p:spPr>
        <p:txBody>
          <a:bodyPr>
            <a:normAutofit fontScale="90000"/>
          </a:bodyPr>
          <a:lstStyle/>
          <a:p>
            <a:r>
              <a:rPr lang="en-US">
                <a:solidFill>
                  <a:srgbClr val="FCCD00"/>
                </a:solidFill>
              </a:rPr>
              <a:t>34 C.F.R. §300.535(b)</a:t>
            </a:r>
            <a:br>
              <a:rPr lang="en-US">
                <a:solidFill>
                  <a:srgbClr val="FCCD00"/>
                </a:solidFill>
              </a:rPr>
            </a:br>
            <a:r>
              <a:rPr lang="en-US">
                <a:solidFill>
                  <a:srgbClr val="FCCD00"/>
                </a:solidFill>
              </a:rPr>
              <a:t>Transmittal of Records</a:t>
            </a:r>
          </a:p>
        </p:txBody>
      </p:sp>
      <p:sp>
        <p:nvSpPr>
          <p:cNvPr id="3" name="Content Placeholder 2">
            <a:extLst>
              <a:ext uri="{FF2B5EF4-FFF2-40B4-BE49-F238E27FC236}">
                <a16:creationId xmlns:a16="http://schemas.microsoft.com/office/drawing/2014/main" xmlns:p15="http://schemas.microsoft.com/office/powerpoint/2012/main" xmlns:p14="http://schemas.microsoft.com/office/powerpoint/2010/main" xmlns="" id="{9C78008F-109C-4F2B-A902-F7CF7BF240B5}"/>
              </a:ext>
            </a:extLst>
          </p:cNvPr>
          <p:cNvSpPr>
            <a:spLocks noGrp="1"/>
          </p:cNvSpPr>
          <p:nvPr>
            <p:ph idx="1"/>
            <p:custDataLst>
              <p:tags r:id="rId2"/>
            </p:custDataLst>
          </p:nvPr>
        </p:nvSpPr>
        <p:spPr>
          <a:xfrm>
            <a:off x="2667000" y="1428749"/>
            <a:ext cx="6172200" cy="3418059"/>
          </a:xfrm>
        </p:spPr>
        <p:txBody>
          <a:bodyPr>
            <a:normAutofit fontScale="77500" lnSpcReduction="20000"/>
          </a:bodyPr>
          <a:lstStyle/>
          <a:p>
            <a:r>
              <a:rPr lang="en-US" i="1"/>
              <a:t>Dear _______________:</a:t>
            </a:r>
          </a:p>
          <a:p>
            <a:r>
              <a:rPr lang="en-US" i="1"/>
              <a:t> </a:t>
            </a:r>
          </a:p>
          <a:p>
            <a:r>
              <a:rPr lang="en-US" i="1"/>
              <a:t>Your child was recently involved in an incident at school for which law enforcement officials were contacted.  Federal law requires the school district to transmit copies of your child’s special education and discipline records to law enforcement officials who may be considering your child’s case.  In order to do so, we need your permission.</a:t>
            </a:r>
          </a:p>
          <a:p>
            <a:r>
              <a:rPr lang="en-US" i="1"/>
              <a:t> </a:t>
            </a:r>
          </a:p>
          <a:p>
            <a:r>
              <a:rPr lang="en-US" i="1"/>
              <a:t>If you would like for us to send copies of your child’s last full, individual evaluation (FIE) and individual education plan (IEP), please sign the enclosed form and return it to us within the next ten business days.  If you do not sign and return the enclosed form, we will not transmit the records.  Please contact me if you have any questions.</a:t>
            </a:r>
          </a:p>
          <a:p>
            <a:r>
              <a:rPr lang="en-US" i="1"/>
              <a:t> </a:t>
            </a:r>
          </a:p>
          <a:p>
            <a:r>
              <a:rPr lang="en-US" i="1"/>
              <a:t>Sincerely,</a:t>
            </a:r>
            <a:endParaRPr lang="en-US" sz="1800" b="1" i="1"/>
          </a:p>
        </p:txBody>
      </p:sp>
    </p:spTree>
    <p:extLst>
      <p:ext uri="{BB962C8B-B14F-4D97-AF65-F5344CB8AC3E}">
        <p14:creationId xmlns:p14="http://schemas.microsoft.com/office/powerpoint/2010/main" val="11993619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http://schemas.microsoft.com/office/powerpoint/2012/main" xmlns:p14="http://schemas.microsoft.com/office/powerpoint/2010/main" xmlns="" id="{0C402DD5-0110-48BE-8CAC-340779A2CC4B}"/>
              </a:ext>
            </a:extLst>
          </p:cNvPr>
          <p:cNvSpPr>
            <a:spLocks noGrp="1"/>
          </p:cNvSpPr>
          <p:nvPr>
            <p:ph type="title"/>
            <p:custDataLst>
              <p:tags r:id="rId1"/>
            </p:custDataLst>
          </p:nvPr>
        </p:nvSpPr>
        <p:spPr>
          <a:xfrm>
            <a:off x="685800" y="1962150"/>
            <a:ext cx="8229600" cy="994172"/>
          </a:xfrm>
        </p:spPr>
        <p:txBody>
          <a:bodyPr>
            <a:normAutofit fontScale="90000"/>
          </a:bodyPr>
          <a:lstStyle/>
          <a:p>
            <a:r>
              <a:rPr lang="en-US"/>
              <a:t>Does a request for police intervention implicate FAPE?</a:t>
            </a:r>
          </a:p>
        </p:txBody>
      </p:sp>
    </p:spTree>
    <p:extLst>
      <p:ext uri="{BB962C8B-B14F-4D97-AF65-F5344CB8AC3E}">
        <p14:creationId xmlns:p14="http://schemas.microsoft.com/office/powerpoint/2010/main" val="18125569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p15="http://schemas.microsoft.com/office/powerpoint/2012/main" xmlns:p14="http://schemas.microsoft.com/office/powerpoint/2010/main" xmlns="" id="{E3116E9E-E16E-46F2-BCFB-D3D47C03A965}"/>
              </a:ext>
            </a:extLst>
          </p:cNvPr>
          <p:cNvSpPr>
            <a:spLocks noGrp="1"/>
          </p:cNvSpPr>
          <p:nvPr>
            <p:ph type="body" idx="1"/>
            <p:custDataLst>
              <p:tags r:id="rId1"/>
            </p:custDataLst>
          </p:nvPr>
        </p:nvSpPr>
        <p:spPr>
          <a:xfrm>
            <a:off x="2515798" y="308966"/>
            <a:ext cx="3046802" cy="479822"/>
          </a:xfrm>
          <a:ln>
            <a:solidFill>
              <a:schemeClr val="bg2"/>
            </a:solidFill>
          </a:ln>
        </p:spPr>
        <p:txBody>
          <a:bodyPr/>
          <a:lstStyle/>
          <a:p>
            <a:r>
              <a:rPr lang="en-US">
                <a:solidFill>
                  <a:srgbClr val="FFFF00"/>
                </a:solidFill>
              </a:rPr>
              <a:t>Katy ISD - 2007</a:t>
            </a:r>
          </a:p>
        </p:txBody>
      </p:sp>
      <p:sp>
        <p:nvSpPr>
          <p:cNvPr id="6" name="Content Placeholder 5">
            <a:extLst>
              <a:ext uri="{FF2B5EF4-FFF2-40B4-BE49-F238E27FC236}">
                <a16:creationId xmlns:a16="http://schemas.microsoft.com/office/drawing/2014/main" xmlns:p15="http://schemas.microsoft.com/office/powerpoint/2012/main" xmlns:p14="http://schemas.microsoft.com/office/powerpoint/2010/main" xmlns="" id="{8F22E1A3-5F4B-4B65-BBDC-6F9D04031765}"/>
              </a:ext>
            </a:extLst>
          </p:cNvPr>
          <p:cNvSpPr>
            <a:spLocks noGrp="1"/>
          </p:cNvSpPr>
          <p:nvPr>
            <p:ph sz="half" idx="2"/>
            <p:custDataLst>
              <p:tags r:id="rId2"/>
            </p:custDataLst>
          </p:nvPr>
        </p:nvSpPr>
        <p:spPr>
          <a:xfrm>
            <a:off x="2515798" y="1017389"/>
            <a:ext cx="3046802" cy="3108722"/>
          </a:xfrm>
          <a:ln>
            <a:solidFill>
              <a:schemeClr val="bg2"/>
            </a:solidFill>
          </a:ln>
        </p:spPr>
        <p:txBody>
          <a:bodyPr>
            <a:normAutofit fontScale="77500" lnSpcReduction="20000"/>
          </a:bodyPr>
          <a:lstStyle/>
          <a:p>
            <a:r>
              <a:rPr lang="en-US"/>
              <a:t>“[A] school district’s right and ability to report alleged crimes by children with disabilities to appropriate authorities is neither a component of nor a factor in determining whether a student’s IEP or [BIP] is appropriate and the removal of a child from school solely for this reason is not actional under the IDEA</a:t>
            </a:r>
            <a:r>
              <a:rPr lang="en-US" i="1"/>
              <a:t>.”</a:t>
            </a:r>
          </a:p>
        </p:txBody>
      </p:sp>
      <p:sp>
        <p:nvSpPr>
          <p:cNvPr id="7" name="Text Placeholder 6">
            <a:extLst>
              <a:ext uri="{FF2B5EF4-FFF2-40B4-BE49-F238E27FC236}">
                <a16:creationId xmlns:a16="http://schemas.microsoft.com/office/drawing/2014/main" xmlns:p15="http://schemas.microsoft.com/office/powerpoint/2012/main" xmlns:p14="http://schemas.microsoft.com/office/powerpoint/2010/main" xmlns="" id="{B96EF767-C4BE-4933-BFB3-DB522C73FA95}"/>
              </a:ext>
            </a:extLst>
          </p:cNvPr>
          <p:cNvSpPr>
            <a:spLocks noGrp="1"/>
          </p:cNvSpPr>
          <p:nvPr>
            <p:ph type="body" sz="quarter" idx="3"/>
            <p:custDataLst>
              <p:tags r:id="rId3"/>
            </p:custDataLst>
          </p:nvPr>
        </p:nvSpPr>
        <p:spPr>
          <a:xfrm>
            <a:off x="5791200" y="320345"/>
            <a:ext cx="3048000" cy="479822"/>
          </a:xfrm>
          <a:ln>
            <a:solidFill>
              <a:schemeClr val="bg2"/>
            </a:solidFill>
          </a:ln>
        </p:spPr>
        <p:txBody>
          <a:bodyPr/>
          <a:lstStyle/>
          <a:p>
            <a:r>
              <a:rPr lang="en-US">
                <a:solidFill>
                  <a:srgbClr val="FFFF00"/>
                </a:solidFill>
              </a:rPr>
              <a:t>Spring Branch - 2016</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0954BE42-0B7B-4E74-87A9-E17FB2E7E84E}"/>
              </a:ext>
            </a:extLst>
          </p:cNvPr>
          <p:cNvSpPr>
            <a:spLocks noGrp="1"/>
          </p:cNvSpPr>
          <p:nvPr>
            <p:ph sz="quarter" idx="4"/>
            <p:custDataLst>
              <p:tags r:id="rId4"/>
            </p:custDataLst>
          </p:nvPr>
        </p:nvSpPr>
        <p:spPr>
          <a:xfrm>
            <a:off x="5791200" y="1017389"/>
            <a:ext cx="3048000" cy="3108722"/>
          </a:xfrm>
          <a:ln>
            <a:solidFill>
              <a:schemeClr val="bg2"/>
            </a:solidFill>
          </a:ln>
        </p:spPr>
        <p:txBody>
          <a:bodyPr>
            <a:normAutofit fontScale="77500" lnSpcReduction="20000"/>
          </a:bodyPr>
          <a:lstStyle/>
          <a:p>
            <a:r>
              <a:rPr lang="en-US"/>
              <a:t>School violated IDEA and denied FAPE, because calls to the police were inconsistent with the IEP’s expressly authorized strategies of using a calm interaction style, minimizing verbal interactions, providing access to a cooling off period, and avoiding power struggles. </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C7B2D945-43E0-4714-9025-896B8707F955}"/>
              </a:ext>
            </a:extLst>
          </p:cNvPr>
          <p:cNvSpPr txBox="1"/>
          <p:nvPr>
            <p:custDataLst>
              <p:tags r:id="rId5"/>
            </p:custDataLst>
          </p:nvPr>
        </p:nvSpPr>
        <p:spPr>
          <a:xfrm>
            <a:off x="2515798" y="4354712"/>
            <a:ext cx="3046802" cy="479822"/>
          </a:xfrm>
          <a:prstGeom prst="rect">
            <a:avLst/>
          </a:prstGeom>
          <a:ln>
            <a:solidFill>
              <a:schemeClr val="bg2"/>
            </a:solidFill>
          </a:ln>
        </p:spPr>
        <p:txBody>
          <a:bodyPr vert="horz" lIns="91440" tIns="45720" rIns="91440" bIns="45720" rtlCol="0" anchor="b">
            <a:normAutofit fontScale="62500" lnSpcReduction="20000"/>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a:t>Dkt Nos. 004-SE-0906; 039-SE-1006; 154-SE-0207; 256-SE-0507</a:t>
            </a:r>
          </a:p>
        </p:txBody>
      </p:sp>
      <p:sp>
        <p:nvSpPr>
          <p:cNvPr id="10" name="Text Placeholder 4">
            <a:extLst>
              <a:ext uri="{FF2B5EF4-FFF2-40B4-BE49-F238E27FC236}">
                <a16:creationId xmlns:a16="http://schemas.microsoft.com/office/drawing/2014/main" xmlns:p15="http://schemas.microsoft.com/office/powerpoint/2012/main" xmlns:p14="http://schemas.microsoft.com/office/powerpoint/2010/main" xmlns="" id="{0434F510-0193-4E0C-BC92-81878850DA3F}"/>
              </a:ext>
            </a:extLst>
          </p:cNvPr>
          <p:cNvSpPr txBox="1"/>
          <p:nvPr>
            <p:custDataLst>
              <p:tags r:id="rId6"/>
            </p:custDataLst>
          </p:nvPr>
        </p:nvSpPr>
        <p:spPr>
          <a:xfrm>
            <a:off x="5791200" y="4343333"/>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600"/>
              <a:t>Dkt No. 068-SE-1015</a:t>
            </a:r>
          </a:p>
        </p:txBody>
      </p:sp>
    </p:spTree>
    <p:extLst>
      <p:ext uri="{BB962C8B-B14F-4D97-AF65-F5344CB8AC3E}">
        <p14:creationId xmlns:p14="http://schemas.microsoft.com/office/powerpoint/2010/main" val="18615016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p:txBody>
          <a:bodyPr>
            <a:normAutofit/>
          </a:bodyPr>
          <a:lstStyle/>
          <a:p>
            <a:r>
              <a:rPr lang="en-US" sz="3200" b="1"/>
              <a:t>Spring Branch ISD – Hearing Officer Decision</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822960" y="1504950"/>
            <a:ext cx="7543800" cy="3017520"/>
          </a:xfrm>
        </p:spPr>
        <p:txBody>
          <a:bodyPr>
            <a:normAutofit/>
          </a:bodyPr>
          <a:lstStyle/>
          <a:p>
            <a:r>
              <a:rPr lang="en-US" sz="2000" i="1"/>
              <a:t>The IDEA specifically allows school districts to refer students with disabilities to law enforcement and juvenile authorities notwithstanding their disability status.  However, where a student with a disability clearly does not pose a threat of harm to ***self or others, school personnel should first implement the behavioral interventions contained in Student’s IEP before calling the police.  The record is silent either as to whether Student posed a threat of harm to ***self or others or whether the IEP behavioral interventions were attempted before police intervened at [campus.]</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Dkt No. 068-SE-1015</a:t>
            </a:r>
          </a:p>
        </p:txBody>
      </p:sp>
    </p:spTree>
    <p:extLst>
      <p:ext uri="{BB962C8B-B14F-4D97-AF65-F5344CB8AC3E}">
        <p14:creationId xmlns:p14="http://schemas.microsoft.com/office/powerpoint/2010/main" val="16693754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p15="http://schemas.microsoft.com/office/powerpoint/2012/main" xmlns:p14="http://schemas.microsoft.com/office/powerpoint/2010/main" xmlns="" id="{1C4644C2-BF57-4A24-A6A5-167239A3CBD2}"/>
              </a:ext>
            </a:extLst>
          </p:cNvPr>
          <p:cNvSpPr>
            <a:spLocks noGrp="1"/>
          </p:cNvSpPr>
          <p:nvPr>
            <p:ph type="title"/>
            <p:custDataLst>
              <p:tags r:id="rId1"/>
            </p:custDataLst>
          </p:nvPr>
        </p:nvSpPr>
        <p:spPr/>
        <p:txBody>
          <a:bodyPr>
            <a:normAutofit/>
          </a:bodyPr>
          <a:lstStyle/>
          <a:p>
            <a:r>
              <a:rPr lang="en-US" sz="3200" b="1"/>
              <a:t>Spring Branch ISD – Hearing Officer Decision</a:t>
            </a:r>
          </a:p>
        </p:txBody>
      </p:sp>
      <p:sp>
        <p:nvSpPr>
          <p:cNvPr id="8" name="Content Placeholder 7">
            <a:extLst>
              <a:ext uri="{FF2B5EF4-FFF2-40B4-BE49-F238E27FC236}">
                <a16:creationId xmlns:a16="http://schemas.microsoft.com/office/drawing/2014/main" xmlns:p15="http://schemas.microsoft.com/office/powerpoint/2012/main" xmlns:p14="http://schemas.microsoft.com/office/powerpoint/2010/main" xmlns="" id="{9E99278B-A6C3-4C13-9548-C0BAC736341B}"/>
              </a:ext>
            </a:extLst>
          </p:cNvPr>
          <p:cNvSpPr>
            <a:spLocks noGrp="1"/>
          </p:cNvSpPr>
          <p:nvPr>
            <p:ph idx="1"/>
            <p:custDataLst>
              <p:tags r:id="rId2"/>
            </p:custDataLst>
          </p:nvPr>
        </p:nvSpPr>
        <p:spPr>
          <a:xfrm>
            <a:off x="868680" y="1764197"/>
            <a:ext cx="7452359" cy="2407920"/>
          </a:xfrm>
        </p:spPr>
        <p:txBody>
          <a:bodyPr>
            <a:normAutofit/>
          </a:bodyPr>
          <a:lstStyle/>
          <a:p>
            <a:pPr marL="231775" indent="-231775">
              <a:buFont typeface="Arial" pitchFamily="34" charset="0"/>
              <a:buChar char="•"/>
            </a:pPr>
            <a:r>
              <a:rPr lang="en-US" sz="2000"/>
              <a:t>The District’s expert witness in behavior management believed it was not appropriate for police to be called to intervene with Student in the classroom but did not explain why.</a:t>
            </a:r>
          </a:p>
          <a:p>
            <a:pPr>
              <a:buFont typeface="Arial" pitchFamily="34" charset="0"/>
              <a:buChar char="•"/>
            </a:pPr>
            <a:endParaRPr lang="en-US" sz="2000"/>
          </a:p>
          <a:p>
            <a:pPr marL="231775" indent="-231775">
              <a:buFont typeface="Arial" pitchFamily="34" charset="0"/>
              <a:buChar char="•"/>
            </a:pPr>
            <a:r>
              <a:rPr lang="en-US" sz="2000"/>
              <a:t>Hearing Officer: ordered </a:t>
            </a:r>
            <a:r>
              <a:rPr lang="en-US" sz="2000" b="1"/>
              <a:t>$50,250 </a:t>
            </a:r>
            <a:r>
              <a:rPr lang="en-US" sz="2000"/>
              <a:t>tuition and tutoring costs for Student’s unilateral placement at Fusion Academy.</a:t>
            </a:r>
          </a:p>
        </p:txBody>
      </p:sp>
      <p:sp>
        <p:nvSpPr>
          <p:cNvPr id="9" name="Text Placeholder 4">
            <a:extLst>
              <a:ext uri="{FF2B5EF4-FFF2-40B4-BE49-F238E27FC236}">
                <a16:creationId xmlns:a16="http://schemas.microsoft.com/office/drawing/2014/main" xmlns:p15="http://schemas.microsoft.com/office/powerpoint/2012/main" xmlns:p14="http://schemas.microsoft.com/office/powerpoint/2010/main" xmlns="" id="{803E158A-4C99-4FA7-9B74-41EA25CC6B0E}"/>
              </a:ext>
            </a:extLst>
          </p:cNvPr>
          <p:cNvSpPr txBox="1"/>
          <p:nvPr>
            <p:custDataLst>
              <p:tags r:id="rId3"/>
            </p:custDataLst>
          </p:nvPr>
        </p:nvSpPr>
        <p:spPr>
          <a:xfrm>
            <a:off x="6019800" y="4663678"/>
            <a:ext cx="3046802" cy="479822"/>
          </a:xfrm>
          <a:prstGeom prst="rect">
            <a:avLst/>
          </a:prstGeom>
          <a:ln>
            <a:solidFill>
              <a:schemeClr val="bg2"/>
            </a:solidFill>
          </a:ln>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a:solidFill>
                  <a:schemeClr val="bg1">
                    <a:lumMod val="85000"/>
                  </a:schemeClr>
                </a:solidFill>
                <a:latin typeface="+mn-lt"/>
                <a:ea typeface="+mn-ea"/>
                <a:cs typeface="+mn-cs"/>
              </a:defRPr>
            </a:lvl1pPr>
            <a:lvl2pPr marL="457200" indent="0" algn="l" defTabSz="914400" rtl="0" eaLnBrk="1" latinLnBrk="0" hangingPunct="1">
              <a:spcBef>
                <a:spcPct val="20000"/>
              </a:spcBef>
              <a:buFontTx/>
              <a:buNone/>
              <a:defRPr sz="2000" b="1" kern="1200">
                <a:solidFill>
                  <a:schemeClr val="bg1">
                    <a:lumMod val="85000"/>
                  </a:schemeClr>
                </a:solidFill>
                <a:latin typeface="+mn-lt"/>
                <a:ea typeface="+mn-ea"/>
                <a:cs typeface="+mn-cs"/>
              </a:defRPr>
            </a:lvl2pPr>
            <a:lvl3pPr marL="914400" indent="0" algn="l" defTabSz="914400" rtl="0" eaLnBrk="1" latinLnBrk="0" hangingPunct="1">
              <a:spcBef>
                <a:spcPct val="20000"/>
              </a:spcBef>
              <a:buFontTx/>
              <a:buNone/>
              <a:defRPr sz="1800" b="1" kern="1200">
                <a:solidFill>
                  <a:schemeClr val="bg1">
                    <a:lumMod val="85000"/>
                  </a:schemeClr>
                </a:solidFill>
                <a:latin typeface="+mn-lt"/>
                <a:ea typeface="+mn-ea"/>
                <a:cs typeface="+mn-cs"/>
              </a:defRPr>
            </a:lvl3pPr>
            <a:lvl4pPr marL="13716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4pPr>
            <a:lvl5pPr marL="1828800" indent="0" algn="l" defTabSz="914400" rtl="0" eaLnBrk="1" latinLnBrk="0" hangingPunct="1">
              <a:spcBef>
                <a:spcPct val="20000"/>
              </a:spcBef>
              <a:buFontTx/>
              <a:buNone/>
              <a:defRPr sz="1600" b="1" kern="1200">
                <a:solidFill>
                  <a:schemeClr val="bg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en-US" sz="1600" b="0">
                <a:solidFill>
                  <a:schemeClr val="tx1"/>
                </a:solidFill>
              </a:rPr>
              <a:t>Dkt No. 068-SE-1015</a:t>
            </a:r>
          </a:p>
        </p:txBody>
      </p:sp>
    </p:spTree>
    <p:extLst>
      <p:ext uri="{BB962C8B-B14F-4D97-AF65-F5344CB8AC3E}">
        <p14:creationId xmlns:p14="http://schemas.microsoft.com/office/powerpoint/2010/main" val="40418370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17.05.17"/>
  <p:tag name="AS_TITLE" val="Aspose.Slides for .NET 4.0"/>
  <p:tag name="AS_VERSION" val="17.5"/>
</p:tagLst>
</file>

<file path=ppt/tags/tag10.xml><?xml version="1.0" encoding="utf-8"?>
<p:tagLst xmlns:a="http://schemas.openxmlformats.org/drawingml/2006/main" xmlns:r="http://schemas.openxmlformats.org/officeDocument/2006/relationships" xmlns:p="http://schemas.openxmlformats.org/presentationml/2006/main">
  <p:tag name="AS_UNIQUEID" val="94"/>
</p:tagLst>
</file>

<file path=ppt/tags/tag100.xml><?xml version="1.0" encoding="utf-8"?>
<p:tagLst xmlns:a="http://schemas.openxmlformats.org/drawingml/2006/main" xmlns:r="http://schemas.openxmlformats.org/officeDocument/2006/relationships" xmlns:p="http://schemas.openxmlformats.org/presentationml/2006/main">
  <p:tag name="AS_UNIQUEID" val="104"/>
</p:tagLst>
</file>

<file path=ppt/tags/tag101.xml><?xml version="1.0" encoding="utf-8"?>
<p:tagLst xmlns:a="http://schemas.openxmlformats.org/drawingml/2006/main" xmlns:r="http://schemas.openxmlformats.org/officeDocument/2006/relationships" xmlns:p="http://schemas.openxmlformats.org/presentationml/2006/main">
  <p:tag name="AS_UNIQUEID" val="105"/>
</p:tagLst>
</file>

<file path=ppt/tags/tag102.xml><?xml version="1.0" encoding="utf-8"?>
<p:tagLst xmlns:a="http://schemas.openxmlformats.org/drawingml/2006/main" xmlns:r="http://schemas.openxmlformats.org/officeDocument/2006/relationships" xmlns:p="http://schemas.openxmlformats.org/presentationml/2006/main">
  <p:tag name="AS_UNIQUEID" val="106"/>
</p:tagLst>
</file>

<file path=ppt/tags/tag103.xml><?xml version="1.0" encoding="utf-8"?>
<p:tagLst xmlns:a="http://schemas.openxmlformats.org/drawingml/2006/main" xmlns:r="http://schemas.openxmlformats.org/officeDocument/2006/relationships" xmlns:p="http://schemas.openxmlformats.org/presentationml/2006/main">
  <p:tag name="AS_UNIQUEID" val="108"/>
</p:tagLst>
</file>

<file path=ppt/tags/tag104.xml><?xml version="1.0" encoding="utf-8"?>
<p:tagLst xmlns:a="http://schemas.openxmlformats.org/drawingml/2006/main" xmlns:r="http://schemas.openxmlformats.org/officeDocument/2006/relationships" xmlns:p="http://schemas.openxmlformats.org/presentationml/2006/main">
  <p:tag name="AS_UNIQUEID" val="109"/>
</p:tagLst>
</file>

<file path=ppt/tags/tag105.xml><?xml version="1.0" encoding="utf-8"?>
<p:tagLst xmlns:a="http://schemas.openxmlformats.org/drawingml/2006/main" xmlns:r="http://schemas.openxmlformats.org/officeDocument/2006/relationships" xmlns:p="http://schemas.openxmlformats.org/presentationml/2006/main">
  <p:tag name="AS_UNIQUEID" val="110"/>
</p:tagLst>
</file>

<file path=ppt/tags/tag106.xml><?xml version="1.0" encoding="utf-8"?>
<p:tagLst xmlns:a="http://schemas.openxmlformats.org/drawingml/2006/main" xmlns:r="http://schemas.openxmlformats.org/officeDocument/2006/relationships" xmlns:p="http://schemas.openxmlformats.org/presentationml/2006/main">
  <p:tag name="AS_UNIQUEID" val="111"/>
</p:tagLst>
</file>

<file path=ppt/tags/tag107.xml><?xml version="1.0" encoding="utf-8"?>
<p:tagLst xmlns:a="http://schemas.openxmlformats.org/drawingml/2006/main" xmlns:r="http://schemas.openxmlformats.org/officeDocument/2006/relationships" xmlns:p="http://schemas.openxmlformats.org/presentationml/2006/main">
  <p:tag name="AS_UNIQUEID" val="112"/>
</p:tagLst>
</file>

<file path=ppt/tags/tag108.xml><?xml version="1.0" encoding="utf-8"?>
<p:tagLst xmlns:a="http://schemas.openxmlformats.org/drawingml/2006/main" xmlns:r="http://schemas.openxmlformats.org/officeDocument/2006/relationships" xmlns:p="http://schemas.openxmlformats.org/presentationml/2006/main">
  <p:tag name="AS_UNIQUEID" val="114"/>
</p:tagLst>
</file>

<file path=ppt/tags/tag109.xml><?xml version="1.0" encoding="utf-8"?>
<p:tagLst xmlns:a="http://schemas.openxmlformats.org/drawingml/2006/main" xmlns:r="http://schemas.openxmlformats.org/officeDocument/2006/relationships" xmlns:p="http://schemas.openxmlformats.org/presentationml/2006/main">
  <p:tag name="AS_UNIQUEID" val="115"/>
</p:tagLst>
</file>

<file path=ppt/tags/tag11.xml><?xml version="1.0" encoding="utf-8"?>
<p:tagLst xmlns:a="http://schemas.openxmlformats.org/drawingml/2006/main" xmlns:r="http://schemas.openxmlformats.org/officeDocument/2006/relationships" xmlns:p="http://schemas.openxmlformats.org/presentationml/2006/main">
  <p:tag name="AS_UNIQUEID" val="2"/>
</p:tagLst>
</file>

<file path=ppt/tags/tag110.xml><?xml version="1.0" encoding="utf-8"?>
<p:tagLst xmlns:a="http://schemas.openxmlformats.org/drawingml/2006/main" xmlns:r="http://schemas.openxmlformats.org/officeDocument/2006/relationships" xmlns:p="http://schemas.openxmlformats.org/presentationml/2006/main">
  <p:tag name="AS_UNIQUEID" val="116"/>
</p:tagLst>
</file>

<file path=ppt/tags/tag111.xml><?xml version="1.0" encoding="utf-8"?>
<p:tagLst xmlns:a="http://schemas.openxmlformats.org/drawingml/2006/main" xmlns:r="http://schemas.openxmlformats.org/officeDocument/2006/relationships" xmlns:p="http://schemas.openxmlformats.org/presentationml/2006/main">
  <p:tag name="AS_UNIQUEID" val="117"/>
</p:tagLst>
</file>

<file path=ppt/tags/tag112.xml><?xml version="1.0" encoding="utf-8"?>
<p:tagLst xmlns:a="http://schemas.openxmlformats.org/drawingml/2006/main" xmlns:r="http://schemas.openxmlformats.org/officeDocument/2006/relationships" xmlns:p="http://schemas.openxmlformats.org/presentationml/2006/main">
  <p:tag name="AS_UNIQUEID" val="118"/>
</p:tagLst>
</file>

<file path=ppt/tags/tag113.xml><?xml version="1.0" encoding="utf-8"?>
<p:tagLst xmlns:a="http://schemas.openxmlformats.org/drawingml/2006/main" xmlns:r="http://schemas.openxmlformats.org/officeDocument/2006/relationships" xmlns:p="http://schemas.openxmlformats.org/presentationml/2006/main">
  <p:tag name="AS_UNIQUEID" val="119"/>
</p:tagLst>
</file>

<file path=ppt/tags/tag114.xml><?xml version="1.0" encoding="utf-8"?>
<p:tagLst xmlns:a="http://schemas.openxmlformats.org/drawingml/2006/main" xmlns:r="http://schemas.openxmlformats.org/officeDocument/2006/relationships" xmlns:p="http://schemas.openxmlformats.org/presentationml/2006/main">
  <p:tag name="AS_UNIQUEID" val="120"/>
</p:tagLst>
</file>

<file path=ppt/tags/tag115.xml><?xml version="1.0" encoding="utf-8"?>
<p:tagLst xmlns:a="http://schemas.openxmlformats.org/drawingml/2006/main" xmlns:r="http://schemas.openxmlformats.org/officeDocument/2006/relationships" xmlns:p="http://schemas.openxmlformats.org/presentationml/2006/main">
  <p:tag name="AS_UNIQUEID" val="122"/>
</p:tagLst>
</file>

<file path=ppt/tags/tag116.xml><?xml version="1.0" encoding="utf-8"?>
<p:tagLst xmlns:a="http://schemas.openxmlformats.org/drawingml/2006/main" xmlns:r="http://schemas.openxmlformats.org/officeDocument/2006/relationships" xmlns:p="http://schemas.openxmlformats.org/presentationml/2006/main">
  <p:tag name="AS_UNIQUEID" val="123"/>
</p:tagLst>
</file>

<file path=ppt/tags/tag117.xml><?xml version="1.0" encoding="utf-8"?>
<p:tagLst xmlns:a="http://schemas.openxmlformats.org/drawingml/2006/main" xmlns:r="http://schemas.openxmlformats.org/officeDocument/2006/relationships" xmlns:p="http://schemas.openxmlformats.org/presentationml/2006/main">
  <p:tag name="AS_UNIQUEID" val="124"/>
</p:tagLst>
</file>

<file path=ppt/tags/tag118.xml><?xml version="1.0" encoding="utf-8"?>
<p:tagLst xmlns:a="http://schemas.openxmlformats.org/drawingml/2006/main" xmlns:r="http://schemas.openxmlformats.org/officeDocument/2006/relationships" xmlns:p="http://schemas.openxmlformats.org/presentationml/2006/main">
  <p:tag name="AS_UNIQUEID" val="125"/>
</p:tagLst>
</file>

<file path=ppt/tags/tag119.xml><?xml version="1.0" encoding="utf-8"?>
<p:tagLst xmlns:a="http://schemas.openxmlformats.org/drawingml/2006/main" xmlns:r="http://schemas.openxmlformats.org/officeDocument/2006/relationships" xmlns:p="http://schemas.openxmlformats.org/presentationml/2006/main">
  <p:tag name="AS_UNIQUEID" val="126"/>
</p:tagLst>
</file>

<file path=ppt/tags/tag12.xml><?xml version="1.0" encoding="utf-8"?>
<p:tagLst xmlns:a="http://schemas.openxmlformats.org/drawingml/2006/main" xmlns:r="http://schemas.openxmlformats.org/officeDocument/2006/relationships" xmlns:p="http://schemas.openxmlformats.org/presentationml/2006/main">
  <p:tag name="AS_UNIQUEID" val="3"/>
</p:tagLst>
</file>

<file path=ppt/tags/tag120.xml><?xml version="1.0" encoding="utf-8"?>
<p:tagLst xmlns:a="http://schemas.openxmlformats.org/drawingml/2006/main" xmlns:r="http://schemas.openxmlformats.org/officeDocument/2006/relationships" xmlns:p="http://schemas.openxmlformats.org/presentationml/2006/main">
  <p:tag name="AS_UNIQUEID" val="128"/>
</p:tagLst>
</file>

<file path=ppt/tags/tag121.xml><?xml version="1.0" encoding="utf-8"?>
<p:tagLst xmlns:a="http://schemas.openxmlformats.org/drawingml/2006/main" xmlns:r="http://schemas.openxmlformats.org/officeDocument/2006/relationships" xmlns:p="http://schemas.openxmlformats.org/presentationml/2006/main">
  <p:tag name="AS_UNIQUEID" val="129"/>
</p:tagLst>
</file>

<file path=ppt/tags/tag122.xml><?xml version="1.0" encoding="utf-8"?>
<p:tagLst xmlns:a="http://schemas.openxmlformats.org/drawingml/2006/main" xmlns:r="http://schemas.openxmlformats.org/officeDocument/2006/relationships" xmlns:p="http://schemas.openxmlformats.org/presentationml/2006/main">
  <p:tag name="AS_UNIQUEID" val="130"/>
</p:tagLst>
</file>

<file path=ppt/tags/tag123.xml><?xml version="1.0" encoding="utf-8"?>
<p:tagLst xmlns:a="http://schemas.openxmlformats.org/drawingml/2006/main" xmlns:r="http://schemas.openxmlformats.org/officeDocument/2006/relationships" xmlns:p="http://schemas.openxmlformats.org/presentationml/2006/main">
  <p:tag name="AS_UNIQUEID" val="131"/>
</p:tagLst>
</file>

<file path=ppt/tags/tag124.xml><?xml version="1.0" encoding="utf-8"?>
<p:tagLst xmlns:a="http://schemas.openxmlformats.org/drawingml/2006/main" xmlns:r="http://schemas.openxmlformats.org/officeDocument/2006/relationships" xmlns:p="http://schemas.openxmlformats.org/presentationml/2006/main">
  <p:tag name="AS_UNIQUEID" val="132"/>
</p:tagLst>
</file>

<file path=ppt/tags/tag125.xml><?xml version="1.0" encoding="utf-8"?>
<p:tagLst xmlns:a="http://schemas.openxmlformats.org/drawingml/2006/main" xmlns:r="http://schemas.openxmlformats.org/officeDocument/2006/relationships" xmlns:p="http://schemas.openxmlformats.org/presentationml/2006/main">
  <p:tag name="AS_UNIQUEID" val="133"/>
</p:tagLst>
</file>

<file path=ppt/tags/tag126.xml><?xml version="1.0" encoding="utf-8"?>
<p:tagLst xmlns:a="http://schemas.openxmlformats.org/drawingml/2006/main" xmlns:r="http://schemas.openxmlformats.org/officeDocument/2006/relationships" xmlns:p="http://schemas.openxmlformats.org/presentationml/2006/main">
  <p:tag name="AS_UNIQUEID" val="134"/>
</p:tagLst>
</file>

<file path=ppt/tags/tag127.xml><?xml version="1.0" encoding="utf-8"?>
<p:tagLst xmlns:a="http://schemas.openxmlformats.org/drawingml/2006/main" xmlns:r="http://schemas.openxmlformats.org/officeDocument/2006/relationships" xmlns:p="http://schemas.openxmlformats.org/presentationml/2006/main">
  <p:tag name="AS_UNIQUEID" val="136"/>
</p:tagLst>
</file>

<file path=ppt/tags/tag128.xml><?xml version="1.0" encoding="utf-8"?>
<p:tagLst xmlns:a="http://schemas.openxmlformats.org/drawingml/2006/main" xmlns:r="http://schemas.openxmlformats.org/officeDocument/2006/relationships" xmlns:p="http://schemas.openxmlformats.org/presentationml/2006/main">
  <p:tag name="AS_UNIQUEID" val="137"/>
</p:tagLst>
</file>

<file path=ppt/tags/tag129.xml><?xml version="1.0" encoding="utf-8"?>
<p:tagLst xmlns:a="http://schemas.openxmlformats.org/drawingml/2006/main" xmlns:r="http://schemas.openxmlformats.org/officeDocument/2006/relationships" xmlns:p="http://schemas.openxmlformats.org/presentationml/2006/main">
  <p:tag name="AS_UNIQUEID" val="138"/>
</p:tagLst>
</file>

<file path=ppt/tags/tag13.xml><?xml version="1.0" encoding="utf-8"?>
<p:tagLst xmlns:a="http://schemas.openxmlformats.org/drawingml/2006/main" xmlns:r="http://schemas.openxmlformats.org/officeDocument/2006/relationships" xmlns:p="http://schemas.openxmlformats.org/presentationml/2006/main">
  <p:tag name="AS_UNIQUEID" val="4"/>
</p:tagLst>
</file>

<file path=ppt/tags/tag130.xml><?xml version="1.0" encoding="utf-8"?>
<p:tagLst xmlns:a="http://schemas.openxmlformats.org/drawingml/2006/main" xmlns:r="http://schemas.openxmlformats.org/officeDocument/2006/relationships" xmlns:p="http://schemas.openxmlformats.org/presentationml/2006/main">
  <p:tag name="AS_UNIQUEID" val="139"/>
</p:tagLst>
</file>

<file path=ppt/tags/tag131.xml><?xml version="1.0" encoding="utf-8"?>
<p:tagLst xmlns:a="http://schemas.openxmlformats.org/drawingml/2006/main" xmlns:r="http://schemas.openxmlformats.org/officeDocument/2006/relationships" xmlns:p="http://schemas.openxmlformats.org/presentationml/2006/main">
  <p:tag name="AS_UNIQUEID" val="140"/>
</p:tagLst>
</file>

<file path=ppt/tags/tag132.xml><?xml version="1.0" encoding="utf-8"?>
<p:tagLst xmlns:a="http://schemas.openxmlformats.org/drawingml/2006/main" xmlns:r="http://schemas.openxmlformats.org/officeDocument/2006/relationships" xmlns:p="http://schemas.openxmlformats.org/presentationml/2006/main">
  <p:tag name="AS_UNIQUEID" val="141"/>
</p:tagLst>
</file>

<file path=ppt/tags/tag133.xml><?xml version="1.0" encoding="utf-8"?>
<p:tagLst xmlns:a="http://schemas.openxmlformats.org/drawingml/2006/main" xmlns:r="http://schemas.openxmlformats.org/officeDocument/2006/relationships" xmlns:p="http://schemas.openxmlformats.org/presentationml/2006/main">
  <p:tag name="AS_UNIQUEID" val="142"/>
</p:tagLst>
</file>

<file path=ppt/tags/tag134.xml><?xml version="1.0" encoding="utf-8"?>
<p:tagLst xmlns:a="http://schemas.openxmlformats.org/drawingml/2006/main" xmlns:r="http://schemas.openxmlformats.org/officeDocument/2006/relationships" xmlns:p="http://schemas.openxmlformats.org/presentationml/2006/main">
  <p:tag name="AS_UNIQUEID" val="143"/>
</p:tagLst>
</file>

<file path=ppt/tags/tag135.xml><?xml version="1.0" encoding="utf-8"?>
<p:tagLst xmlns:a="http://schemas.openxmlformats.org/drawingml/2006/main" xmlns:r="http://schemas.openxmlformats.org/officeDocument/2006/relationships" xmlns:p="http://schemas.openxmlformats.org/presentationml/2006/main">
  <p:tag name="AS_UNIQUEID" val="145"/>
</p:tagLst>
</file>

<file path=ppt/tags/tag136.xml><?xml version="1.0" encoding="utf-8"?>
<p:tagLst xmlns:a="http://schemas.openxmlformats.org/drawingml/2006/main" xmlns:r="http://schemas.openxmlformats.org/officeDocument/2006/relationships" xmlns:p="http://schemas.openxmlformats.org/presentationml/2006/main">
  <p:tag name="AS_UNIQUEID" val="146"/>
</p:tagLst>
</file>

<file path=ppt/tags/tag137.xml><?xml version="1.0" encoding="utf-8"?>
<p:tagLst xmlns:a="http://schemas.openxmlformats.org/drawingml/2006/main" xmlns:r="http://schemas.openxmlformats.org/officeDocument/2006/relationships" xmlns:p="http://schemas.openxmlformats.org/presentationml/2006/main">
  <p:tag name="AS_UNIQUEID" val="147"/>
</p:tagLst>
</file>

<file path=ppt/tags/tag138.xml><?xml version="1.0" encoding="utf-8"?>
<p:tagLst xmlns:a="http://schemas.openxmlformats.org/drawingml/2006/main" xmlns:r="http://schemas.openxmlformats.org/officeDocument/2006/relationships" xmlns:p="http://schemas.openxmlformats.org/presentationml/2006/main">
  <p:tag name="AS_UNIQUEID" val="148"/>
</p:tagLst>
</file>

<file path=ppt/tags/tag139.xml><?xml version="1.0" encoding="utf-8"?>
<p:tagLst xmlns:a="http://schemas.openxmlformats.org/drawingml/2006/main" xmlns:r="http://schemas.openxmlformats.org/officeDocument/2006/relationships" xmlns:p="http://schemas.openxmlformats.org/presentationml/2006/main">
  <p:tag name="AS_UNIQUEID" val="149"/>
</p:tagLst>
</file>

<file path=ppt/tags/tag14.xml><?xml version="1.0" encoding="utf-8"?>
<p:tagLst xmlns:a="http://schemas.openxmlformats.org/drawingml/2006/main" xmlns:r="http://schemas.openxmlformats.org/officeDocument/2006/relationships" xmlns:p="http://schemas.openxmlformats.org/presentationml/2006/main">
  <p:tag name="AS_UNIQUEID" val="0"/>
</p:tagLst>
</file>

<file path=ppt/tags/tag140.xml><?xml version="1.0" encoding="utf-8"?>
<p:tagLst xmlns:a="http://schemas.openxmlformats.org/drawingml/2006/main" xmlns:r="http://schemas.openxmlformats.org/officeDocument/2006/relationships" xmlns:p="http://schemas.openxmlformats.org/presentationml/2006/main">
  <p:tag name="AS_UNIQUEID" val="150"/>
</p:tagLst>
</file>

<file path=ppt/tags/tag141.xml><?xml version="1.0" encoding="utf-8"?>
<p:tagLst xmlns:a="http://schemas.openxmlformats.org/drawingml/2006/main" xmlns:r="http://schemas.openxmlformats.org/officeDocument/2006/relationships" xmlns:p="http://schemas.openxmlformats.org/presentationml/2006/main">
  <p:tag name="AS_UNIQUEID" val="152"/>
</p:tagLst>
</file>

<file path=ppt/tags/tag142.xml><?xml version="1.0" encoding="utf-8"?>
<p:tagLst xmlns:a="http://schemas.openxmlformats.org/drawingml/2006/main" xmlns:r="http://schemas.openxmlformats.org/officeDocument/2006/relationships" xmlns:p="http://schemas.openxmlformats.org/presentationml/2006/main">
  <p:tag name="AS_UNIQUEID" val="153"/>
</p:tagLst>
</file>

<file path=ppt/tags/tag143.xml><?xml version="1.0" encoding="utf-8"?>
<p:tagLst xmlns:a="http://schemas.openxmlformats.org/drawingml/2006/main" xmlns:r="http://schemas.openxmlformats.org/officeDocument/2006/relationships" xmlns:p="http://schemas.openxmlformats.org/presentationml/2006/main">
  <p:tag name="AS_UNIQUEID" val="154"/>
</p:tagLst>
</file>

<file path=ppt/tags/tag144.xml><?xml version="1.0" encoding="utf-8"?>
<p:tagLst xmlns:a="http://schemas.openxmlformats.org/drawingml/2006/main" xmlns:r="http://schemas.openxmlformats.org/officeDocument/2006/relationships" xmlns:p="http://schemas.openxmlformats.org/presentationml/2006/main">
  <p:tag name="AS_UNIQUEID" val="155"/>
</p:tagLst>
</file>

<file path=ppt/tags/tag145.xml><?xml version="1.0" encoding="utf-8"?>
<p:tagLst xmlns:a="http://schemas.openxmlformats.org/drawingml/2006/main" xmlns:r="http://schemas.openxmlformats.org/officeDocument/2006/relationships" xmlns:p="http://schemas.openxmlformats.org/presentationml/2006/main">
  <p:tag name="AS_UNIQUEID" val="157"/>
</p:tagLst>
</file>

<file path=ppt/tags/tag146.xml><?xml version="1.0" encoding="utf-8"?>
<p:tagLst xmlns:a="http://schemas.openxmlformats.org/drawingml/2006/main" xmlns:r="http://schemas.openxmlformats.org/officeDocument/2006/relationships" xmlns:p="http://schemas.openxmlformats.org/presentationml/2006/main">
  <p:tag name="AS_UNIQUEID" val="158"/>
</p:tagLst>
</file>

<file path=ppt/tags/tag147.xml><?xml version="1.0" encoding="utf-8"?>
<p:tagLst xmlns:a="http://schemas.openxmlformats.org/drawingml/2006/main" xmlns:r="http://schemas.openxmlformats.org/officeDocument/2006/relationships" xmlns:p="http://schemas.openxmlformats.org/presentationml/2006/main">
  <p:tag name="AS_UNIQUEID" val="159"/>
</p:tagLst>
</file>

<file path=ppt/tags/tag148.xml><?xml version="1.0" encoding="utf-8"?>
<p:tagLst xmlns:a="http://schemas.openxmlformats.org/drawingml/2006/main" xmlns:r="http://schemas.openxmlformats.org/officeDocument/2006/relationships" xmlns:p="http://schemas.openxmlformats.org/presentationml/2006/main">
  <p:tag name="AS_UNIQUEID" val="161"/>
</p:tagLst>
</file>

<file path=ppt/tags/tag149.xml><?xml version="1.0" encoding="utf-8"?>
<p:tagLst xmlns:a="http://schemas.openxmlformats.org/drawingml/2006/main" xmlns:r="http://schemas.openxmlformats.org/officeDocument/2006/relationships" xmlns:p="http://schemas.openxmlformats.org/presentationml/2006/main">
  <p:tag name="AS_UNIQUEID" val="162"/>
</p:tagLst>
</file>

<file path=ppt/tags/tag15.xml><?xml version="1.0" encoding="utf-8"?>
<p:tagLst xmlns:a="http://schemas.openxmlformats.org/drawingml/2006/main" xmlns:r="http://schemas.openxmlformats.org/officeDocument/2006/relationships" xmlns:p="http://schemas.openxmlformats.org/presentationml/2006/main">
  <p:tag name="AS_UNIQUEID" val="5"/>
</p:tagLst>
</file>

<file path=ppt/tags/tag150.xml><?xml version="1.0" encoding="utf-8"?>
<p:tagLst xmlns:a="http://schemas.openxmlformats.org/drawingml/2006/main" xmlns:r="http://schemas.openxmlformats.org/officeDocument/2006/relationships" xmlns:p="http://schemas.openxmlformats.org/presentationml/2006/main">
  <p:tag name="AS_UNIQUEID" val="163"/>
</p:tagLst>
</file>

<file path=ppt/tags/tag151.xml><?xml version="1.0" encoding="utf-8"?>
<p:tagLst xmlns:a="http://schemas.openxmlformats.org/drawingml/2006/main" xmlns:r="http://schemas.openxmlformats.org/officeDocument/2006/relationships" xmlns:p="http://schemas.openxmlformats.org/presentationml/2006/main">
  <p:tag name="AS_UNIQUEID" val="164"/>
</p:tagLst>
</file>

<file path=ppt/tags/tag152.xml><?xml version="1.0" encoding="utf-8"?>
<p:tagLst xmlns:a="http://schemas.openxmlformats.org/drawingml/2006/main" xmlns:r="http://schemas.openxmlformats.org/officeDocument/2006/relationships" xmlns:p="http://schemas.openxmlformats.org/presentationml/2006/main">
  <p:tag name="AS_UNIQUEID" val="165"/>
</p:tagLst>
</file>

<file path=ppt/tags/tag153.xml><?xml version="1.0" encoding="utf-8"?>
<p:tagLst xmlns:a="http://schemas.openxmlformats.org/drawingml/2006/main" xmlns:r="http://schemas.openxmlformats.org/officeDocument/2006/relationships" xmlns:p="http://schemas.openxmlformats.org/presentationml/2006/main">
  <p:tag name="AS_UNIQUEID" val="166"/>
</p:tagLst>
</file>

<file path=ppt/tags/tag154.xml><?xml version="1.0" encoding="utf-8"?>
<p:tagLst xmlns:a="http://schemas.openxmlformats.org/drawingml/2006/main" xmlns:r="http://schemas.openxmlformats.org/officeDocument/2006/relationships" xmlns:p="http://schemas.openxmlformats.org/presentationml/2006/main">
  <p:tag name="AS_UNIQUEID" val="167"/>
</p:tagLst>
</file>

<file path=ppt/tags/tag155.xml><?xml version="1.0" encoding="utf-8"?>
<p:tagLst xmlns:a="http://schemas.openxmlformats.org/drawingml/2006/main" xmlns:r="http://schemas.openxmlformats.org/officeDocument/2006/relationships" xmlns:p="http://schemas.openxmlformats.org/presentationml/2006/main">
  <p:tag name="AS_UNIQUEID" val="169"/>
</p:tagLst>
</file>

<file path=ppt/tags/tag156.xml><?xml version="1.0" encoding="utf-8"?>
<p:tagLst xmlns:a="http://schemas.openxmlformats.org/drawingml/2006/main" xmlns:r="http://schemas.openxmlformats.org/officeDocument/2006/relationships" xmlns:p="http://schemas.openxmlformats.org/presentationml/2006/main">
  <p:tag name="AS_UNIQUEID" val="170"/>
</p:tagLst>
</file>

<file path=ppt/tags/tag157.xml><?xml version="1.0" encoding="utf-8"?>
<p:tagLst xmlns:a="http://schemas.openxmlformats.org/drawingml/2006/main" xmlns:r="http://schemas.openxmlformats.org/officeDocument/2006/relationships" xmlns:p="http://schemas.openxmlformats.org/presentationml/2006/main">
  <p:tag name="AS_UNIQUEID" val="171"/>
</p:tagLst>
</file>

<file path=ppt/tags/tag158.xml><?xml version="1.0" encoding="utf-8"?>
<p:tagLst xmlns:a="http://schemas.openxmlformats.org/drawingml/2006/main" xmlns:r="http://schemas.openxmlformats.org/officeDocument/2006/relationships" xmlns:p="http://schemas.openxmlformats.org/presentationml/2006/main">
  <p:tag name="AS_UNIQUEID" val="172"/>
</p:tagLst>
</file>

<file path=ppt/tags/tag159.xml><?xml version="1.0" encoding="utf-8"?>
<p:tagLst xmlns:a="http://schemas.openxmlformats.org/drawingml/2006/main" xmlns:r="http://schemas.openxmlformats.org/officeDocument/2006/relationships" xmlns:p="http://schemas.openxmlformats.org/presentationml/2006/main">
  <p:tag name="AS_UNIQUEID" val="173"/>
</p:tagLst>
</file>

<file path=ppt/tags/tag16.xml><?xml version="1.0" encoding="utf-8"?>
<p:tagLst xmlns:a="http://schemas.openxmlformats.org/drawingml/2006/main" xmlns:r="http://schemas.openxmlformats.org/officeDocument/2006/relationships" xmlns:p="http://schemas.openxmlformats.org/presentationml/2006/main">
  <p:tag name="AS_UNIQUEID" val="6"/>
</p:tagLst>
</file>

<file path=ppt/tags/tag160.xml><?xml version="1.0" encoding="utf-8"?>
<p:tagLst xmlns:a="http://schemas.openxmlformats.org/drawingml/2006/main" xmlns:r="http://schemas.openxmlformats.org/officeDocument/2006/relationships" xmlns:p="http://schemas.openxmlformats.org/presentationml/2006/main">
  <p:tag name="AS_UNIQUEID" val="174"/>
</p:tagLst>
</file>

<file path=ppt/tags/tag161.xml><?xml version="1.0" encoding="utf-8"?>
<p:tagLst xmlns:a="http://schemas.openxmlformats.org/drawingml/2006/main" xmlns:r="http://schemas.openxmlformats.org/officeDocument/2006/relationships" xmlns:p="http://schemas.openxmlformats.org/presentationml/2006/main">
  <p:tag name="AS_UNIQUEID" val="175"/>
</p:tagLst>
</file>

<file path=ppt/tags/tag162.xml><?xml version="1.0" encoding="utf-8"?>
<p:tagLst xmlns:a="http://schemas.openxmlformats.org/drawingml/2006/main" xmlns:r="http://schemas.openxmlformats.org/officeDocument/2006/relationships" xmlns:p="http://schemas.openxmlformats.org/presentationml/2006/main">
  <p:tag name="AS_UNIQUEID" val="176"/>
</p:tagLst>
</file>

<file path=ppt/tags/tag163.xml><?xml version="1.0" encoding="utf-8"?>
<p:tagLst xmlns:a="http://schemas.openxmlformats.org/drawingml/2006/main" xmlns:r="http://schemas.openxmlformats.org/officeDocument/2006/relationships" xmlns:p="http://schemas.openxmlformats.org/presentationml/2006/main">
  <p:tag name="AS_UNIQUEID" val="177"/>
</p:tagLst>
</file>

<file path=ppt/tags/tag164.xml><?xml version="1.0" encoding="utf-8"?>
<p:tagLst xmlns:a="http://schemas.openxmlformats.org/drawingml/2006/main" xmlns:r="http://schemas.openxmlformats.org/officeDocument/2006/relationships" xmlns:p="http://schemas.openxmlformats.org/presentationml/2006/main">
  <p:tag name="AS_UNIQUEID" val="179"/>
</p:tagLst>
</file>

<file path=ppt/tags/tag165.xml><?xml version="1.0" encoding="utf-8"?>
<p:tagLst xmlns:a="http://schemas.openxmlformats.org/drawingml/2006/main" xmlns:r="http://schemas.openxmlformats.org/officeDocument/2006/relationships" xmlns:p="http://schemas.openxmlformats.org/presentationml/2006/main">
  <p:tag name="AS_UNIQUEID" val="180"/>
</p:tagLst>
</file>

<file path=ppt/tags/tag166.xml><?xml version="1.0" encoding="utf-8"?>
<p:tagLst xmlns:a="http://schemas.openxmlformats.org/drawingml/2006/main" xmlns:r="http://schemas.openxmlformats.org/officeDocument/2006/relationships" xmlns:p="http://schemas.openxmlformats.org/presentationml/2006/main">
  <p:tag name="AS_UNIQUEID" val="181"/>
</p:tagLst>
</file>

<file path=ppt/tags/tag167.xml><?xml version="1.0" encoding="utf-8"?>
<p:tagLst xmlns:a="http://schemas.openxmlformats.org/drawingml/2006/main" xmlns:r="http://schemas.openxmlformats.org/officeDocument/2006/relationships" xmlns:p="http://schemas.openxmlformats.org/presentationml/2006/main">
  <p:tag name="AS_UNIQUEID" val="182"/>
</p:tagLst>
</file>

<file path=ppt/tags/tag168.xml><?xml version="1.0" encoding="utf-8"?>
<p:tagLst xmlns:a="http://schemas.openxmlformats.org/drawingml/2006/main" xmlns:r="http://schemas.openxmlformats.org/officeDocument/2006/relationships" xmlns:p="http://schemas.openxmlformats.org/presentationml/2006/main">
  <p:tag name="AS_UNIQUEID" val="183"/>
</p:tagLst>
</file>

<file path=ppt/tags/tag169.xml><?xml version="1.0" encoding="utf-8"?>
<p:tagLst xmlns:a="http://schemas.openxmlformats.org/drawingml/2006/main" xmlns:r="http://schemas.openxmlformats.org/officeDocument/2006/relationships" xmlns:p="http://schemas.openxmlformats.org/presentationml/2006/main">
  <p:tag name="AS_UNIQUEID" val="184"/>
</p:tagLst>
</file>

<file path=ppt/tags/tag17.xml><?xml version="1.0" encoding="utf-8"?>
<p:tagLst xmlns:a="http://schemas.openxmlformats.org/drawingml/2006/main" xmlns:r="http://schemas.openxmlformats.org/officeDocument/2006/relationships" xmlns:p="http://schemas.openxmlformats.org/presentationml/2006/main">
  <p:tag name="AS_UNIQUEID" val="7"/>
</p:tagLst>
</file>

<file path=ppt/tags/tag170.xml><?xml version="1.0" encoding="utf-8"?>
<p:tagLst xmlns:a="http://schemas.openxmlformats.org/drawingml/2006/main" xmlns:r="http://schemas.openxmlformats.org/officeDocument/2006/relationships" xmlns:p="http://schemas.openxmlformats.org/presentationml/2006/main">
  <p:tag name="AS_UNIQUEID" val="186"/>
</p:tagLst>
</file>

<file path=ppt/tags/tag171.xml><?xml version="1.0" encoding="utf-8"?>
<p:tagLst xmlns:a="http://schemas.openxmlformats.org/drawingml/2006/main" xmlns:r="http://schemas.openxmlformats.org/officeDocument/2006/relationships" xmlns:p="http://schemas.openxmlformats.org/presentationml/2006/main">
  <p:tag name="AS_UNIQUEID" val="187"/>
</p:tagLst>
</file>

<file path=ppt/tags/tag172.xml><?xml version="1.0" encoding="utf-8"?>
<p:tagLst xmlns:a="http://schemas.openxmlformats.org/drawingml/2006/main" xmlns:r="http://schemas.openxmlformats.org/officeDocument/2006/relationships" xmlns:p="http://schemas.openxmlformats.org/presentationml/2006/main">
  <p:tag name="AS_UNIQUEID" val="188"/>
</p:tagLst>
</file>

<file path=ppt/tags/tag173.xml><?xml version="1.0" encoding="utf-8"?>
<p:tagLst xmlns:a="http://schemas.openxmlformats.org/drawingml/2006/main" xmlns:r="http://schemas.openxmlformats.org/officeDocument/2006/relationships" xmlns:p="http://schemas.openxmlformats.org/presentationml/2006/main">
  <p:tag name="AS_UNIQUEID" val="189"/>
</p:tagLst>
</file>

<file path=ppt/tags/tag174.xml><?xml version="1.0" encoding="utf-8"?>
<p:tagLst xmlns:a="http://schemas.openxmlformats.org/drawingml/2006/main" xmlns:r="http://schemas.openxmlformats.org/officeDocument/2006/relationships" xmlns:p="http://schemas.openxmlformats.org/presentationml/2006/main">
  <p:tag name="AS_UNIQUEID" val="190"/>
</p:tagLst>
</file>

<file path=ppt/tags/tag175.xml><?xml version="1.0" encoding="utf-8"?>
<p:tagLst xmlns:a="http://schemas.openxmlformats.org/drawingml/2006/main" xmlns:r="http://schemas.openxmlformats.org/officeDocument/2006/relationships" xmlns:p="http://schemas.openxmlformats.org/presentationml/2006/main">
  <p:tag name="AS_UNIQUEID" val="192"/>
</p:tagLst>
</file>

<file path=ppt/tags/tag176.xml><?xml version="1.0" encoding="utf-8"?>
<p:tagLst xmlns:a="http://schemas.openxmlformats.org/drawingml/2006/main" xmlns:r="http://schemas.openxmlformats.org/officeDocument/2006/relationships" xmlns:p="http://schemas.openxmlformats.org/presentationml/2006/main">
  <p:tag name="AS_UNIQUEID" val="193"/>
</p:tagLst>
</file>

<file path=ppt/tags/tag177.xml><?xml version="1.0" encoding="utf-8"?>
<p:tagLst xmlns:a="http://schemas.openxmlformats.org/drawingml/2006/main" xmlns:r="http://schemas.openxmlformats.org/officeDocument/2006/relationships" xmlns:p="http://schemas.openxmlformats.org/presentationml/2006/main">
  <p:tag name="AS_UNIQUEID" val="194"/>
</p:tagLst>
</file>

<file path=ppt/tags/tag178.xml><?xml version="1.0" encoding="utf-8"?>
<p:tagLst xmlns:a="http://schemas.openxmlformats.org/drawingml/2006/main" xmlns:r="http://schemas.openxmlformats.org/officeDocument/2006/relationships" xmlns:p="http://schemas.openxmlformats.org/presentationml/2006/main">
  <p:tag name="AS_UNIQUEID" val="195"/>
</p:tagLst>
</file>

<file path=ppt/tags/tag179.xml><?xml version="1.0" encoding="utf-8"?>
<p:tagLst xmlns:a="http://schemas.openxmlformats.org/drawingml/2006/main" xmlns:r="http://schemas.openxmlformats.org/officeDocument/2006/relationships" xmlns:p="http://schemas.openxmlformats.org/presentationml/2006/main">
  <p:tag name="AS_UNIQUEID" val="196"/>
</p:tagLst>
</file>

<file path=ppt/tags/tag18.xml><?xml version="1.0" encoding="utf-8"?>
<p:tagLst xmlns:a="http://schemas.openxmlformats.org/drawingml/2006/main" xmlns:r="http://schemas.openxmlformats.org/officeDocument/2006/relationships" xmlns:p="http://schemas.openxmlformats.org/presentationml/2006/main">
  <p:tag name="AS_UNIQUEID" val="8"/>
</p:tagLst>
</file>

<file path=ppt/tags/tag180.xml><?xml version="1.0" encoding="utf-8"?>
<p:tagLst xmlns:a="http://schemas.openxmlformats.org/drawingml/2006/main" xmlns:r="http://schemas.openxmlformats.org/officeDocument/2006/relationships" xmlns:p="http://schemas.openxmlformats.org/presentationml/2006/main">
  <p:tag name="AS_UNIQUEID" val="197"/>
</p:tagLst>
</file>

<file path=ppt/tags/tag181.xml><?xml version="1.0" encoding="utf-8"?>
<p:tagLst xmlns:a="http://schemas.openxmlformats.org/drawingml/2006/main" xmlns:r="http://schemas.openxmlformats.org/officeDocument/2006/relationships" xmlns:p="http://schemas.openxmlformats.org/presentationml/2006/main">
  <p:tag name="AS_UNIQUEID" val="199"/>
</p:tagLst>
</file>

<file path=ppt/tags/tag182.xml><?xml version="1.0" encoding="utf-8"?>
<p:tagLst xmlns:a="http://schemas.openxmlformats.org/drawingml/2006/main" xmlns:r="http://schemas.openxmlformats.org/officeDocument/2006/relationships" xmlns:p="http://schemas.openxmlformats.org/presentationml/2006/main">
  <p:tag name="AS_UNIQUEID" val="200"/>
</p:tagLst>
</file>

<file path=ppt/tags/tag183.xml><?xml version="1.0" encoding="utf-8"?>
<p:tagLst xmlns:a="http://schemas.openxmlformats.org/drawingml/2006/main" xmlns:r="http://schemas.openxmlformats.org/officeDocument/2006/relationships" xmlns:p="http://schemas.openxmlformats.org/presentationml/2006/main">
  <p:tag name="AS_UNIQUEID" val="201"/>
</p:tagLst>
</file>

<file path=ppt/tags/tag184.xml><?xml version="1.0" encoding="utf-8"?>
<p:tagLst xmlns:a="http://schemas.openxmlformats.org/drawingml/2006/main" xmlns:r="http://schemas.openxmlformats.org/officeDocument/2006/relationships" xmlns:p="http://schemas.openxmlformats.org/presentationml/2006/main">
  <p:tag name="AS_UNIQUEID" val="202"/>
</p:tagLst>
</file>

<file path=ppt/tags/tag185.xml><?xml version="1.0" encoding="utf-8"?>
<p:tagLst xmlns:a="http://schemas.openxmlformats.org/drawingml/2006/main" xmlns:r="http://schemas.openxmlformats.org/officeDocument/2006/relationships" xmlns:p="http://schemas.openxmlformats.org/presentationml/2006/main">
  <p:tag name="AS_UNIQUEID" val="203"/>
</p:tagLst>
</file>

<file path=ppt/tags/tag186.xml><?xml version="1.0" encoding="utf-8"?>
<p:tagLst xmlns:a="http://schemas.openxmlformats.org/drawingml/2006/main" xmlns:r="http://schemas.openxmlformats.org/officeDocument/2006/relationships" xmlns:p="http://schemas.openxmlformats.org/presentationml/2006/main">
  <p:tag name="AS_UNIQUEID" val="297"/>
</p:tagLst>
</file>

<file path=ppt/tags/tag187.xml><?xml version="1.0" encoding="utf-8"?>
<p:tagLst xmlns:a="http://schemas.openxmlformats.org/drawingml/2006/main" xmlns:r="http://schemas.openxmlformats.org/officeDocument/2006/relationships" xmlns:p="http://schemas.openxmlformats.org/presentationml/2006/main">
  <p:tag name="AS_UNIQUEID" val="298"/>
</p:tagLst>
</file>

<file path=ppt/tags/tag188.xml><?xml version="1.0" encoding="utf-8"?>
<p:tagLst xmlns:a="http://schemas.openxmlformats.org/drawingml/2006/main" xmlns:r="http://schemas.openxmlformats.org/officeDocument/2006/relationships" xmlns:p="http://schemas.openxmlformats.org/presentationml/2006/main">
  <p:tag name="AS_UNIQUEID" val="299"/>
</p:tagLst>
</file>

<file path=ppt/tags/tag189.xml><?xml version="1.0" encoding="utf-8"?>
<p:tagLst xmlns:a="http://schemas.openxmlformats.org/drawingml/2006/main" xmlns:r="http://schemas.openxmlformats.org/officeDocument/2006/relationships" xmlns:p="http://schemas.openxmlformats.org/presentationml/2006/main">
  <p:tag name="AS_UNIQUEID" val="300"/>
</p:tagLst>
</file>

<file path=ppt/tags/tag19.xml><?xml version="1.0" encoding="utf-8"?>
<p:tagLst xmlns:a="http://schemas.openxmlformats.org/drawingml/2006/main" xmlns:r="http://schemas.openxmlformats.org/officeDocument/2006/relationships" xmlns:p="http://schemas.openxmlformats.org/presentationml/2006/main">
  <p:tag name="AS_UNIQUEID" val="9"/>
</p:tagLst>
</file>

<file path=ppt/tags/tag190.xml><?xml version="1.0" encoding="utf-8"?>
<p:tagLst xmlns:a="http://schemas.openxmlformats.org/drawingml/2006/main" xmlns:r="http://schemas.openxmlformats.org/officeDocument/2006/relationships" xmlns:p="http://schemas.openxmlformats.org/presentationml/2006/main">
  <p:tag name="AS_UNIQUEID" val="301"/>
</p:tagLst>
</file>

<file path=ppt/tags/tag191.xml><?xml version="1.0" encoding="utf-8"?>
<p:tagLst xmlns:a="http://schemas.openxmlformats.org/drawingml/2006/main" xmlns:r="http://schemas.openxmlformats.org/officeDocument/2006/relationships" xmlns:p="http://schemas.openxmlformats.org/presentationml/2006/main">
  <p:tag name="AS_UNIQUEID" val="302"/>
</p:tagLst>
</file>

<file path=ppt/tags/tag192.xml><?xml version="1.0" encoding="utf-8"?>
<p:tagLst xmlns:a="http://schemas.openxmlformats.org/drawingml/2006/main" xmlns:r="http://schemas.openxmlformats.org/officeDocument/2006/relationships" xmlns:p="http://schemas.openxmlformats.org/presentationml/2006/main">
  <p:tag name="AS_UNIQUEID" val="303"/>
</p:tagLst>
</file>

<file path=ppt/tags/tag193.xml><?xml version="1.0" encoding="utf-8"?>
<p:tagLst xmlns:a="http://schemas.openxmlformats.org/drawingml/2006/main" xmlns:r="http://schemas.openxmlformats.org/officeDocument/2006/relationships" xmlns:p="http://schemas.openxmlformats.org/presentationml/2006/main">
  <p:tag name="AS_UNIQUEID" val="304"/>
</p:tagLst>
</file>

<file path=ppt/tags/tag194.xml><?xml version="1.0" encoding="utf-8"?>
<p:tagLst xmlns:a="http://schemas.openxmlformats.org/drawingml/2006/main" xmlns:r="http://schemas.openxmlformats.org/officeDocument/2006/relationships" xmlns:p="http://schemas.openxmlformats.org/presentationml/2006/main">
  <p:tag name="AS_UNIQUEID" val="214"/>
</p:tagLst>
</file>

<file path=ppt/tags/tag195.xml><?xml version="1.0" encoding="utf-8"?>
<p:tagLst xmlns:a="http://schemas.openxmlformats.org/drawingml/2006/main" xmlns:r="http://schemas.openxmlformats.org/officeDocument/2006/relationships" xmlns:p="http://schemas.openxmlformats.org/presentationml/2006/main">
  <p:tag name="AS_UNIQUEID" val="215"/>
</p:tagLst>
</file>

<file path=ppt/tags/tag196.xml><?xml version="1.0" encoding="utf-8"?>
<p:tagLst xmlns:a="http://schemas.openxmlformats.org/drawingml/2006/main" xmlns:r="http://schemas.openxmlformats.org/officeDocument/2006/relationships" xmlns:p="http://schemas.openxmlformats.org/presentationml/2006/main">
  <p:tag name="AS_UNIQUEID" val="216"/>
</p:tagLst>
</file>

<file path=ppt/tags/tag197.xml><?xml version="1.0" encoding="utf-8"?>
<p:tagLst xmlns:a="http://schemas.openxmlformats.org/drawingml/2006/main" xmlns:r="http://schemas.openxmlformats.org/officeDocument/2006/relationships" xmlns:p="http://schemas.openxmlformats.org/presentationml/2006/main">
  <p:tag name="AS_UNIQUEID" val="217"/>
</p:tagLst>
</file>

<file path=ppt/tags/tag198.xml><?xml version="1.0" encoding="utf-8"?>
<p:tagLst xmlns:a="http://schemas.openxmlformats.org/drawingml/2006/main" xmlns:r="http://schemas.openxmlformats.org/officeDocument/2006/relationships" xmlns:p="http://schemas.openxmlformats.org/presentationml/2006/main">
  <p:tag name="AS_UNIQUEID" val="218"/>
</p:tagLst>
</file>

<file path=ppt/tags/tag199.xml><?xml version="1.0" encoding="utf-8"?>
<p:tagLst xmlns:a="http://schemas.openxmlformats.org/drawingml/2006/main" xmlns:r="http://schemas.openxmlformats.org/officeDocument/2006/relationships" xmlns:p="http://schemas.openxmlformats.org/presentationml/2006/main">
  <p:tag name="AS_UNIQUEID" val="219"/>
</p:tagLst>
</file>

<file path=ppt/tags/tag2.xml><?xml version="1.0" encoding="utf-8"?>
<p:tagLst xmlns:a="http://schemas.openxmlformats.org/drawingml/2006/main" xmlns:r="http://schemas.openxmlformats.org/officeDocument/2006/relationships" xmlns:p="http://schemas.openxmlformats.org/presentationml/2006/main">
  <p:tag name="AS_UNIQUEID" val="85"/>
</p:tagLst>
</file>

<file path=ppt/tags/tag20.xml><?xml version="1.0" encoding="utf-8"?>
<p:tagLst xmlns:a="http://schemas.openxmlformats.org/drawingml/2006/main" xmlns:r="http://schemas.openxmlformats.org/officeDocument/2006/relationships" xmlns:p="http://schemas.openxmlformats.org/presentationml/2006/main">
  <p:tag name="AS_UNIQUEID" val="10"/>
</p:tagLst>
</file>

<file path=ppt/tags/tag200.xml><?xml version="1.0" encoding="utf-8"?>
<p:tagLst xmlns:a="http://schemas.openxmlformats.org/drawingml/2006/main" xmlns:r="http://schemas.openxmlformats.org/officeDocument/2006/relationships" xmlns:p="http://schemas.openxmlformats.org/presentationml/2006/main">
  <p:tag name="AS_UNIQUEID" val="220"/>
</p:tagLst>
</file>

<file path=ppt/tags/tag201.xml><?xml version="1.0" encoding="utf-8"?>
<p:tagLst xmlns:a="http://schemas.openxmlformats.org/drawingml/2006/main" xmlns:r="http://schemas.openxmlformats.org/officeDocument/2006/relationships" xmlns:p="http://schemas.openxmlformats.org/presentationml/2006/main">
  <p:tag name="AS_UNIQUEID" val="221"/>
</p:tagLst>
</file>

<file path=ppt/tags/tag202.xml><?xml version="1.0" encoding="utf-8"?>
<p:tagLst xmlns:a="http://schemas.openxmlformats.org/drawingml/2006/main" xmlns:r="http://schemas.openxmlformats.org/officeDocument/2006/relationships" xmlns:p="http://schemas.openxmlformats.org/presentationml/2006/main">
  <p:tag name="AS_UNIQUEID" val="223"/>
</p:tagLst>
</file>

<file path=ppt/tags/tag203.xml><?xml version="1.0" encoding="utf-8"?>
<p:tagLst xmlns:a="http://schemas.openxmlformats.org/drawingml/2006/main" xmlns:r="http://schemas.openxmlformats.org/officeDocument/2006/relationships" xmlns:p="http://schemas.openxmlformats.org/presentationml/2006/main">
  <p:tag name="AS_UNIQUEID" val="224"/>
</p:tagLst>
</file>

<file path=ppt/tags/tag204.xml><?xml version="1.0" encoding="utf-8"?>
<p:tagLst xmlns:a="http://schemas.openxmlformats.org/drawingml/2006/main" xmlns:r="http://schemas.openxmlformats.org/officeDocument/2006/relationships" xmlns:p="http://schemas.openxmlformats.org/presentationml/2006/main">
  <p:tag name="AS_UNIQUEID" val="225"/>
</p:tagLst>
</file>

<file path=ppt/tags/tag205.xml><?xml version="1.0" encoding="utf-8"?>
<p:tagLst xmlns:a="http://schemas.openxmlformats.org/drawingml/2006/main" xmlns:r="http://schemas.openxmlformats.org/officeDocument/2006/relationships" xmlns:p="http://schemas.openxmlformats.org/presentationml/2006/main">
  <p:tag name="AS_UNIQUEID" val="226"/>
</p:tagLst>
</file>

<file path=ppt/tags/tag206.xml><?xml version="1.0" encoding="utf-8"?>
<p:tagLst xmlns:a="http://schemas.openxmlformats.org/drawingml/2006/main" xmlns:r="http://schemas.openxmlformats.org/officeDocument/2006/relationships" xmlns:p="http://schemas.openxmlformats.org/presentationml/2006/main">
  <p:tag name="AS_UNIQUEID" val="227"/>
</p:tagLst>
</file>

<file path=ppt/tags/tag207.xml><?xml version="1.0" encoding="utf-8"?>
<p:tagLst xmlns:a="http://schemas.openxmlformats.org/drawingml/2006/main" xmlns:r="http://schemas.openxmlformats.org/officeDocument/2006/relationships" xmlns:p="http://schemas.openxmlformats.org/presentationml/2006/main">
  <p:tag name="AS_UNIQUEID" val="229"/>
</p:tagLst>
</file>

<file path=ppt/tags/tag208.xml><?xml version="1.0" encoding="utf-8"?>
<p:tagLst xmlns:a="http://schemas.openxmlformats.org/drawingml/2006/main" xmlns:r="http://schemas.openxmlformats.org/officeDocument/2006/relationships" xmlns:p="http://schemas.openxmlformats.org/presentationml/2006/main">
  <p:tag name="AS_UNIQUEID" val="230"/>
</p:tagLst>
</file>

<file path=ppt/tags/tag209.xml><?xml version="1.0" encoding="utf-8"?>
<p:tagLst xmlns:a="http://schemas.openxmlformats.org/drawingml/2006/main" xmlns:r="http://schemas.openxmlformats.org/officeDocument/2006/relationships" xmlns:p="http://schemas.openxmlformats.org/presentationml/2006/main">
  <p:tag name="AS_UNIQUEID" val="231"/>
</p:tagLst>
</file>

<file path=ppt/tags/tag21.xml><?xml version="1.0" encoding="utf-8"?>
<p:tagLst xmlns:a="http://schemas.openxmlformats.org/drawingml/2006/main" xmlns:r="http://schemas.openxmlformats.org/officeDocument/2006/relationships" xmlns:p="http://schemas.openxmlformats.org/presentationml/2006/main">
  <p:tag name="AS_UNIQUEID" val="11"/>
</p:tagLst>
</file>

<file path=ppt/tags/tag210.xml><?xml version="1.0" encoding="utf-8"?>
<p:tagLst xmlns:a="http://schemas.openxmlformats.org/drawingml/2006/main" xmlns:r="http://schemas.openxmlformats.org/officeDocument/2006/relationships" xmlns:p="http://schemas.openxmlformats.org/presentationml/2006/main">
  <p:tag name="AS_UNIQUEID" val="232"/>
</p:tagLst>
</file>

<file path=ppt/tags/tag211.xml><?xml version="1.0" encoding="utf-8"?>
<p:tagLst xmlns:a="http://schemas.openxmlformats.org/drawingml/2006/main" xmlns:r="http://schemas.openxmlformats.org/officeDocument/2006/relationships" xmlns:p="http://schemas.openxmlformats.org/presentationml/2006/main">
  <p:tag name="AS_UNIQUEID" val="233"/>
</p:tagLst>
</file>

<file path=ppt/tags/tag212.xml><?xml version="1.0" encoding="utf-8"?>
<p:tagLst xmlns:a="http://schemas.openxmlformats.org/drawingml/2006/main" xmlns:r="http://schemas.openxmlformats.org/officeDocument/2006/relationships" xmlns:p="http://schemas.openxmlformats.org/presentationml/2006/main">
  <p:tag name="AS_UNIQUEID" val="234"/>
</p:tagLst>
</file>

<file path=ppt/tags/tag213.xml><?xml version="1.0" encoding="utf-8"?>
<p:tagLst xmlns:a="http://schemas.openxmlformats.org/drawingml/2006/main" xmlns:r="http://schemas.openxmlformats.org/officeDocument/2006/relationships" xmlns:p="http://schemas.openxmlformats.org/presentationml/2006/main">
  <p:tag name="AS_UNIQUEID" val="235"/>
</p:tagLst>
</file>

<file path=ppt/tags/tag214.xml><?xml version="1.0" encoding="utf-8"?>
<p:tagLst xmlns:a="http://schemas.openxmlformats.org/drawingml/2006/main" xmlns:r="http://schemas.openxmlformats.org/officeDocument/2006/relationships" xmlns:p="http://schemas.openxmlformats.org/presentationml/2006/main">
  <p:tag name="AS_UNIQUEID" val="236"/>
</p:tagLst>
</file>

<file path=ppt/tags/tag215.xml><?xml version="1.0" encoding="utf-8"?>
<p:tagLst xmlns:a="http://schemas.openxmlformats.org/drawingml/2006/main" xmlns:r="http://schemas.openxmlformats.org/officeDocument/2006/relationships" xmlns:p="http://schemas.openxmlformats.org/presentationml/2006/main">
  <p:tag name="AS_UNIQUEID" val="238"/>
</p:tagLst>
</file>

<file path=ppt/tags/tag216.xml><?xml version="1.0" encoding="utf-8"?>
<p:tagLst xmlns:a="http://schemas.openxmlformats.org/drawingml/2006/main" xmlns:r="http://schemas.openxmlformats.org/officeDocument/2006/relationships" xmlns:p="http://schemas.openxmlformats.org/presentationml/2006/main">
  <p:tag name="AS_UNIQUEID" val="239"/>
</p:tagLst>
</file>

<file path=ppt/tags/tag217.xml><?xml version="1.0" encoding="utf-8"?>
<p:tagLst xmlns:a="http://schemas.openxmlformats.org/drawingml/2006/main" xmlns:r="http://schemas.openxmlformats.org/officeDocument/2006/relationships" xmlns:p="http://schemas.openxmlformats.org/presentationml/2006/main">
  <p:tag name="AS_UNIQUEID" val="240"/>
</p:tagLst>
</file>

<file path=ppt/tags/tag218.xml><?xml version="1.0" encoding="utf-8"?>
<p:tagLst xmlns:a="http://schemas.openxmlformats.org/drawingml/2006/main" xmlns:r="http://schemas.openxmlformats.org/officeDocument/2006/relationships" xmlns:p="http://schemas.openxmlformats.org/presentationml/2006/main">
  <p:tag name="AS_UNIQUEID" val="241"/>
</p:tagLst>
</file>

<file path=ppt/tags/tag219.xml><?xml version="1.0" encoding="utf-8"?>
<p:tagLst xmlns:a="http://schemas.openxmlformats.org/drawingml/2006/main" xmlns:r="http://schemas.openxmlformats.org/officeDocument/2006/relationships" xmlns:p="http://schemas.openxmlformats.org/presentationml/2006/main">
  <p:tag name="AS_UNIQUEID" val="242"/>
</p:tagLst>
</file>

<file path=ppt/tags/tag22.xml><?xml version="1.0" encoding="utf-8"?>
<p:tagLst xmlns:a="http://schemas.openxmlformats.org/drawingml/2006/main" xmlns:r="http://schemas.openxmlformats.org/officeDocument/2006/relationships" xmlns:p="http://schemas.openxmlformats.org/presentationml/2006/main">
  <p:tag name="AS_UNIQUEID" val="12"/>
</p:tagLst>
</file>

<file path=ppt/tags/tag220.xml><?xml version="1.0" encoding="utf-8"?>
<p:tagLst xmlns:a="http://schemas.openxmlformats.org/drawingml/2006/main" xmlns:r="http://schemas.openxmlformats.org/officeDocument/2006/relationships" xmlns:p="http://schemas.openxmlformats.org/presentationml/2006/main">
  <p:tag name="AS_UNIQUEID" val="243"/>
</p:tagLst>
</file>

<file path=ppt/tags/tag221.xml><?xml version="1.0" encoding="utf-8"?>
<p:tagLst xmlns:a="http://schemas.openxmlformats.org/drawingml/2006/main" xmlns:r="http://schemas.openxmlformats.org/officeDocument/2006/relationships" xmlns:p="http://schemas.openxmlformats.org/presentationml/2006/main">
  <p:tag name="AS_UNIQUEID" val="245"/>
</p:tagLst>
</file>

<file path=ppt/tags/tag222.xml><?xml version="1.0" encoding="utf-8"?>
<p:tagLst xmlns:a="http://schemas.openxmlformats.org/drawingml/2006/main" xmlns:r="http://schemas.openxmlformats.org/officeDocument/2006/relationships" xmlns:p="http://schemas.openxmlformats.org/presentationml/2006/main">
  <p:tag name="AS_UNIQUEID" val="246"/>
</p:tagLst>
</file>

<file path=ppt/tags/tag223.xml><?xml version="1.0" encoding="utf-8"?>
<p:tagLst xmlns:a="http://schemas.openxmlformats.org/drawingml/2006/main" xmlns:r="http://schemas.openxmlformats.org/officeDocument/2006/relationships" xmlns:p="http://schemas.openxmlformats.org/presentationml/2006/main">
  <p:tag name="AS_UNIQUEID" val="247"/>
</p:tagLst>
</file>

<file path=ppt/tags/tag224.xml><?xml version="1.0" encoding="utf-8"?>
<p:tagLst xmlns:a="http://schemas.openxmlformats.org/drawingml/2006/main" xmlns:r="http://schemas.openxmlformats.org/officeDocument/2006/relationships" xmlns:p="http://schemas.openxmlformats.org/presentationml/2006/main">
  <p:tag name="AS_UNIQUEID" val="248"/>
</p:tagLst>
</file>

<file path=ppt/tags/tag225.xml><?xml version="1.0" encoding="utf-8"?>
<p:tagLst xmlns:a="http://schemas.openxmlformats.org/drawingml/2006/main" xmlns:r="http://schemas.openxmlformats.org/officeDocument/2006/relationships" xmlns:p="http://schemas.openxmlformats.org/presentationml/2006/main">
  <p:tag name="AS_UNIQUEID" val="249"/>
</p:tagLst>
</file>

<file path=ppt/tags/tag226.xml><?xml version="1.0" encoding="utf-8"?>
<p:tagLst xmlns:a="http://schemas.openxmlformats.org/drawingml/2006/main" xmlns:r="http://schemas.openxmlformats.org/officeDocument/2006/relationships" xmlns:p="http://schemas.openxmlformats.org/presentationml/2006/main">
  <p:tag name="AS_UNIQUEID" val="250"/>
</p:tagLst>
</file>

<file path=ppt/tags/tag227.xml><?xml version="1.0" encoding="utf-8"?>
<p:tagLst xmlns:a="http://schemas.openxmlformats.org/drawingml/2006/main" xmlns:r="http://schemas.openxmlformats.org/officeDocument/2006/relationships" xmlns:p="http://schemas.openxmlformats.org/presentationml/2006/main">
  <p:tag name="AS_UNIQUEID" val="251"/>
</p:tagLst>
</file>

<file path=ppt/tags/tag228.xml><?xml version="1.0" encoding="utf-8"?>
<p:tagLst xmlns:a="http://schemas.openxmlformats.org/drawingml/2006/main" xmlns:r="http://schemas.openxmlformats.org/officeDocument/2006/relationships" xmlns:p="http://schemas.openxmlformats.org/presentationml/2006/main">
  <p:tag name="AS_UNIQUEID" val="252"/>
</p:tagLst>
</file>

<file path=ppt/tags/tag229.xml><?xml version="1.0" encoding="utf-8"?>
<p:tagLst xmlns:a="http://schemas.openxmlformats.org/drawingml/2006/main" xmlns:r="http://schemas.openxmlformats.org/officeDocument/2006/relationships" xmlns:p="http://schemas.openxmlformats.org/presentationml/2006/main">
  <p:tag name="AS_UNIQUEID" val="254"/>
</p:tagLst>
</file>

<file path=ppt/tags/tag23.xml><?xml version="1.0" encoding="utf-8"?>
<p:tagLst xmlns:a="http://schemas.openxmlformats.org/drawingml/2006/main" xmlns:r="http://schemas.openxmlformats.org/officeDocument/2006/relationships" xmlns:p="http://schemas.openxmlformats.org/presentationml/2006/main">
  <p:tag name="AS_UNIQUEID" val="14"/>
</p:tagLst>
</file>

<file path=ppt/tags/tag230.xml><?xml version="1.0" encoding="utf-8"?>
<p:tagLst xmlns:a="http://schemas.openxmlformats.org/drawingml/2006/main" xmlns:r="http://schemas.openxmlformats.org/officeDocument/2006/relationships" xmlns:p="http://schemas.openxmlformats.org/presentationml/2006/main">
  <p:tag name="AS_UNIQUEID" val="255"/>
</p:tagLst>
</file>

<file path=ppt/tags/tag231.xml><?xml version="1.0" encoding="utf-8"?>
<p:tagLst xmlns:a="http://schemas.openxmlformats.org/drawingml/2006/main" xmlns:r="http://schemas.openxmlformats.org/officeDocument/2006/relationships" xmlns:p="http://schemas.openxmlformats.org/presentationml/2006/main">
  <p:tag name="AS_UNIQUEID" val="256"/>
</p:tagLst>
</file>

<file path=ppt/tags/tag232.xml><?xml version="1.0" encoding="utf-8"?>
<p:tagLst xmlns:a="http://schemas.openxmlformats.org/drawingml/2006/main" xmlns:r="http://schemas.openxmlformats.org/officeDocument/2006/relationships" xmlns:p="http://schemas.openxmlformats.org/presentationml/2006/main">
  <p:tag name="AS_UNIQUEID" val="257"/>
</p:tagLst>
</file>

<file path=ppt/tags/tag233.xml><?xml version="1.0" encoding="utf-8"?>
<p:tagLst xmlns:a="http://schemas.openxmlformats.org/drawingml/2006/main" xmlns:r="http://schemas.openxmlformats.org/officeDocument/2006/relationships" xmlns:p="http://schemas.openxmlformats.org/presentationml/2006/main">
  <p:tag name="AS_UNIQUEID" val="259"/>
</p:tagLst>
</file>

<file path=ppt/tags/tag234.xml><?xml version="1.0" encoding="utf-8"?>
<p:tagLst xmlns:a="http://schemas.openxmlformats.org/drawingml/2006/main" xmlns:r="http://schemas.openxmlformats.org/officeDocument/2006/relationships" xmlns:p="http://schemas.openxmlformats.org/presentationml/2006/main">
  <p:tag name="AS_UNIQUEID" val="260"/>
</p:tagLst>
</file>

<file path=ppt/tags/tag235.xml><?xml version="1.0" encoding="utf-8"?>
<p:tagLst xmlns:a="http://schemas.openxmlformats.org/drawingml/2006/main" xmlns:r="http://schemas.openxmlformats.org/officeDocument/2006/relationships" xmlns:p="http://schemas.openxmlformats.org/presentationml/2006/main">
  <p:tag name="AS_UNIQUEID" val="261"/>
</p:tagLst>
</file>

<file path=ppt/tags/tag236.xml><?xml version="1.0" encoding="utf-8"?>
<p:tagLst xmlns:a="http://schemas.openxmlformats.org/drawingml/2006/main" xmlns:r="http://schemas.openxmlformats.org/officeDocument/2006/relationships" xmlns:p="http://schemas.openxmlformats.org/presentationml/2006/main">
  <p:tag name="AS_UNIQUEID" val="262"/>
</p:tagLst>
</file>

<file path=ppt/tags/tag237.xml><?xml version="1.0" encoding="utf-8"?>
<p:tagLst xmlns:a="http://schemas.openxmlformats.org/drawingml/2006/main" xmlns:r="http://schemas.openxmlformats.org/officeDocument/2006/relationships" xmlns:p="http://schemas.openxmlformats.org/presentationml/2006/main">
  <p:tag name="AS_UNIQUEID" val="263"/>
</p:tagLst>
</file>

<file path=ppt/tags/tag238.xml><?xml version="1.0" encoding="utf-8"?>
<p:tagLst xmlns:a="http://schemas.openxmlformats.org/drawingml/2006/main" xmlns:r="http://schemas.openxmlformats.org/officeDocument/2006/relationships" xmlns:p="http://schemas.openxmlformats.org/presentationml/2006/main">
  <p:tag name="AS_UNIQUEID" val="265"/>
</p:tagLst>
</file>

<file path=ppt/tags/tag239.xml><?xml version="1.0" encoding="utf-8"?>
<p:tagLst xmlns:a="http://schemas.openxmlformats.org/drawingml/2006/main" xmlns:r="http://schemas.openxmlformats.org/officeDocument/2006/relationships" xmlns:p="http://schemas.openxmlformats.org/presentationml/2006/main">
  <p:tag name="AS_UNIQUEID" val="266"/>
</p:tagLst>
</file>

<file path=ppt/tags/tag24.xml><?xml version="1.0" encoding="utf-8"?>
<p:tagLst xmlns:a="http://schemas.openxmlformats.org/drawingml/2006/main" xmlns:r="http://schemas.openxmlformats.org/officeDocument/2006/relationships" xmlns:p="http://schemas.openxmlformats.org/presentationml/2006/main">
  <p:tag name="AS_UNIQUEID" val="15"/>
</p:tagLst>
</file>

<file path=ppt/tags/tag240.xml><?xml version="1.0" encoding="utf-8"?>
<p:tagLst xmlns:a="http://schemas.openxmlformats.org/drawingml/2006/main" xmlns:r="http://schemas.openxmlformats.org/officeDocument/2006/relationships" xmlns:p="http://schemas.openxmlformats.org/presentationml/2006/main">
  <p:tag name="AS_UNIQUEID" val="267"/>
</p:tagLst>
</file>

<file path=ppt/tags/tag241.xml><?xml version="1.0" encoding="utf-8"?>
<p:tagLst xmlns:a="http://schemas.openxmlformats.org/drawingml/2006/main" xmlns:r="http://schemas.openxmlformats.org/officeDocument/2006/relationships" xmlns:p="http://schemas.openxmlformats.org/presentationml/2006/main">
  <p:tag name="AS_UNIQUEID" val="268"/>
</p:tagLst>
</file>

<file path=ppt/tags/tag242.xml><?xml version="1.0" encoding="utf-8"?>
<p:tagLst xmlns:a="http://schemas.openxmlformats.org/drawingml/2006/main" xmlns:r="http://schemas.openxmlformats.org/officeDocument/2006/relationships" xmlns:p="http://schemas.openxmlformats.org/presentationml/2006/main">
  <p:tag name="AS_UNIQUEID" val="269"/>
</p:tagLst>
</file>

<file path=ppt/tags/tag243.xml><?xml version="1.0" encoding="utf-8"?>
<p:tagLst xmlns:a="http://schemas.openxmlformats.org/drawingml/2006/main" xmlns:r="http://schemas.openxmlformats.org/officeDocument/2006/relationships" xmlns:p="http://schemas.openxmlformats.org/presentationml/2006/main">
  <p:tag name="AS_UNIQUEID" val="270"/>
</p:tagLst>
</file>

<file path=ppt/tags/tag244.xml><?xml version="1.0" encoding="utf-8"?>
<p:tagLst xmlns:a="http://schemas.openxmlformats.org/drawingml/2006/main" xmlns:r="http://schemas.openxmlformats.org/officeDocument/2006/relationships" xmlns:p="http://schemas.openxmlformats.org/presentationml/2006/main">
  <p:tag name="AS_UNIQUEID" val="271"/>
</p:tagLst>
</file>

<file path=ppt/tags/tag245.xml><?xml version="1.0" encoding="utf-8"?>
<p:tagLst xmlns:a="http://schemas.openxmlformats.org/drawingml/2006/main" xmlns:r="http://schemas.openxmlformats.org/officeDocument/2006/relationships" xmlns:p="http://schemas.openxmlformats.org/presentationml/2006/main">
  <p:tag name="AS_UNIQUEID" val="272"/>
</p:tagLst>
</file>

<file path=ppt/tags/tag246.xml><?xml version="1.0" encoding="utf-8"?>
<p:tagLst xmlns:a="http://schemas.openxmlformats.org/drawingml/2006/main" xmlns:r="http://schemas.openxmlformats.org/officeDocument/2006/relationships" xmlns:p="http://schemas.openxmlformats.org/presentationml/2006/main">
  <p:tag name="AS_UNIQUEID" val="274"/>
</p:tagLst>
</file>

<file path=ppt/tags/tag247.xml><?xml version="1.0" encoding="utf-8"?>
<p:tagLst xmlns:a="http://schemas.openxmlformats.org/drawingml/2006/main" xmlns:r="http://schemas.openxmlformats.org/officeDocument/2006/relationships" xmlns:p="http://schemas.openxmlformats.org/presentationml/2006/main">
  <p:tag name="AS_UNIQUEID" val="275"/>
</p:tagLst>
</file>

<file path=ppt/tags/tag248.xml><?xml version="1.0" encoding="utf-8"?>
<p:tagLst xmlns:a="http://schemas.openxmlformats.org/drawingml/2006/main" xmlns:r="http://schemas.openxmlformats.org/officeDocument/2006/relationships" xmlns:p="http://schemas.openxmlformats.org/presentationml/2006/main">
  <p:tag name="AS_UNIQUEID" val="276"/>
</p:tagLst>
</file>

<file path=ppt/tags/tag249.xml><?xml version="1.0" encoding="utf-8"?>
<p:tagLst xmlns:a="http://schemas.openxmlformats.org/drawingml/2006/main" xmlns:r="http://schemas.openxmlformats.org/officeDocument/2006/relationships" xmlns:p="http://schemas.openxmlformats.org/presentationml/2006/main">
  <p:tag name="AS_UNIQUEID" val="277"/>
</p:tagLst>
</file>

<file path=ppt/tags/tag25.xml><?xml version="1.0" encoding="utf-8"?>
<p:tagLst xmlns:a="http://schemas.openxmlformats.org/drawingml/2006/main" xmlns:r="http://schemas.openxmlformats.org/officeDocument/2006/relationships" xmlns:p="http://schemas.openxmlformats.org/presentationml/2006/main">
  <p:tag name="AS_UNIQUEID" val="16"/>
</p:tagLst>
</file>

<file path=ppt/tags/tag250.xml><?xml version="1.0" encoding="utf-8"?>
<p:tagLst xmlns:a="http://schemas.openxmlformats.org/drawingml/2006/main" xmlns:r="http://schemas.openxmlformats.org/officeDocument/2006/relationships" xmlns:p="http://schemas.openxmlformats.org/presentationml/2006/main">
  <p:tag name="AS_UNIQUEID" val="278"/>
</p:tagLst>
</file>

<file path=ppt/tags/tag251.xml><?xml version="1.0" encoding="utf-8"?>
<p:tagLst xmlns:a="http://schemas.openxmlformats.org/drawingml/2006/main" xmlns:r="http://schemas.openxmlformats.org/officeDocument/2006/relationships" xmlns:p="http://schemas.openxmlformats.org/presentationml/2006/main">
  <p:tag name="AS_UNIQUEID" val="279"/>
</p:tagLst>
</file>

<file path=ppt/tags/tag252.xml><?xml version="1.0" encoding="utf-8"?>
<p:tagLst xmlns:a="http://schemas.openxmlformats.org/drawingml/2006/main" xmlns:r="http://schemas.openxmlformats.org/officeDocument/2006/relationships" xmlns:p="http://schemas.openxmlformats.org/presentationml/2006/main">
  <p:tag name="AS_UNIQUEID" val="280"/>
</p:tagLst>
</file>

<file path=ppt/tags/tag253.xml><?xml version="1.0" encoding="utf-8"?>
<p:tagLst xmlns:a="http://schemas.openxmlformats.org/drawingml/2006/main" xmlns:r="http://schemas.openxmlformats.org/officeDocument/2006/relationships" xmlns:p="http://schemas.openxmlformats.org/presentationml/2006/main">
  <p:tag name="AS_UNIQUEID" val="281"/>
</p:tagLst>
</file>

<file path=ppt/tags/tag254.xml><?xml version="1.0" encoding="utf-8"?>
<p:tagLst xmlns:a="http://schemas.openxmlformats.org/drawingml/2006/main" xmlns:r="http://schemas.openxmlformats.org/officeDocument/2006/relationships" xmlns:p="http://schemas.openxmlformats.org/presentationml/2006/main">
  <p:tag name="AS_UNIQUEID" val="283"/>
</p:tagLst>
</file>

<file path=ppt/tags/tag255.xml><?xml version="1.0" encoding="utf-8"?>
<p:tagLst xmlns:a="http://schemas.openxmlformats.org/drawingml/2006/main" xmlns:r="http://schemas.openxmlformats.org/officeDocument/2006/relationships" xmlns:p="http://schemas.openxmlformats.org/presentationml/2006/main">
  <p:tag name="AS_UNIQUEID" val="284"/>
</p:tagLst>
</file>

<file path=ppt/tags/tag256.xml><?xml version="1.0" encoding="utf-8"?>
<p:tagLst xmlns:a="http://schemas.openxmlformats.org/drawingml/2006/main" xmlns:r="http://schemas.openxmlformats.org/officeDocument/2006/relationships" xmlns:p="http://schemas.openxmlformats.org/presentationml/2006/main">
  <p:tag name="AS_UNIQUEID" val="285"/>
</p:tagLst>
</file>

<file path=ppt/tags/tag257.xml><?xml version="1.0" encoding="utf-8"?>
<p:tagLst xmlns:a="http://schemas.openxmlformats.org/drawingml/2006/main" xmlns:r="http://schemas.openxmlformats.org/officeDocument/2006/relationships" xmlns:p="http://schemas.openxmlformats.org/presentationml/2006/main">
  <p:tag name="AS_UNIQUEID" val="286"/>
</p:tagLst>
</file>

<file path=ppt/tags/tag258.xml><?xml version="1.0" encoding="utf-8"?>
<p:tagLst xmlns:a="http://schemas.openxmlformats.org/drawingml/2006/main" xmlns:r="http://schemas.openxmlformats.org/officeDocument/2006/relationships" xmlns:p="http://schemas.openxmlformats.org/presentationml/2006/main">
  <p:tag name="AS_UNIQUEID" val="287"/>
</p:tagLst>
</file>

<file path=ppt/tags/tag259.xml><?xml version="1.0" encoding="utf-8"?>
<p:tagLst xmlns:a="http://schemas.openxmlformats.org/drawingml/2006/main" xmlns:r="http://schemas.openxmlformats.org/officeDocument/2006/relationships" xmlns:p="http://schemas.openxmlformats.org/presentationml/2006/main">
  <p:tag name="AS_UNIQUEID" val="289"/>
</p:tagLst>
</file>

<file path=ppt/tags/tag26.xml><?xml version="1.0" encoding="utf-8"?>
<p:tagLst xmlns:a="http://schemas.openxmlformats.org/drawingml/2006/main" xmlns:r="http://schemas.openxmlformats.org/officeDocument/2006/relationships" xmlns:p="http://schemas.openxmlformats.org/presentationml/2006/main">
  <p:tag name="AS_UNIQUEID" val="17"/>
</p:tagLst>
</file>

<file path=ppt/tags/tag260.xml><?xml version="1.0" encoding="utf-8"?>
<p:tagLst xmlns:a="http://schemas.openxmlformats.org/drawingml/2006/main" xmlns:r="http://schemas.openxmlformats.org/officeDocument/2006/relationships" xmlns:p="http://schemas.openxmlformats.org/presentationml/2006/main">
  <p:tag name="AS_UNIQUEID" val="290"/>
</p:tagLst>
</file>

<file path=ppt/tags/tag261.xml><?xml version="1.0" encoding="utf-8"?>
<p:tagLst xmlns:a="http://schemas.openxmlformats.org/drawingml/2006/main" xmlns:r="http://schemas.openxmlformats.org/officeDocument/2006/relationships" xmlns:p="http://schemas.openxmlformats.org/presentationml/2006/main">
  <p:tag name="AS_UNIQUEID" val="291"/>
</p:tagLst>
</file>

<file path=ppt/tags/tag262.xml><?xml version="1.0" encoding="utf-8"?>
<p:tagLst xmlns:a="http://schemas.openxmlformats.org/drawingml/2006/main" xmlns:r="http://schemas.openxmlformats.org/officeDocument/2006/relationships" xmlns:p="http://schemas.openxmlformats.org/presentationml/2006/main">
  <p:tag name="AS_UNIQUEID" val="292"/>
</p:tagLst>
</file>

<file path=ppt/tags/tag263.xml><?xml version="1.0" encoding="utf-8"?>
<p:tagLst xmlns:a="http://schemas.openxmlformats.org/drawingml/2006/main" xmlns:r="http://schemas.openxmlformats.org/officeDocument/2006/relationships" xmlns:p="http://schemas.openxmlformats.org/presentationml/2006/main">
  <p:tag name="AS_UNIQUEID" val="293"/>
</p:tagLst>
</file>

<file path=ppt/tags/tag264.xml><?xml version="1.0" encoding="utf-8"?>
<p:tagLst xmlns:a="http://schemas.openxmlformats.org/drawingml/2006/main" xmlns:r="http://schemas.openxmlformats.org/officeDocument/2006/relationships" xmlns:p="http://schemas.openxmlformats.org/presentationml/2006/main">
  <p:tag name="AS_UNIQUEID" val="294"/>
</p:tagLst>
</file>

<file path=ppt/tags/tag265.xml><?xml version="1.0" encoding="utf-8"?>
<p:tagLst xmlns:a="http://schemas.openxmlformats.org/drawingml/2006/main" xmlns:r="http://schemas.openxmlformats.org/officeDocument/2006/relationships" xmlns:p="http://schemas.openxmlformats.org/presentationml/2006/main">
  <p:tag name="AS_UNIQUEID" val="295"/>
</p:tagLst>
</file>

<file path=ppt/tags/tag266.xml><?xml version="1.0" encoding="utf-8"?>
<p:tagLst xmlns:a="http://schemas.openxmlformats.org/drawingml/2006/main" xmlns:r="http://schemas.openxmlformats.org/officeDocument/2006/relationships" xmlns:p="http://schemas.openxmlformats.org/presentationml/2006/main">
  <p:tag name="AS_UNIQUEID" val="306"/>
</p:tagLst>
</file>

<file path=ppt/tags/tag267.xml><?xml version="1.0" encoding="utf-8"?>
<p:tagLst xmlns:a="http://schemas.openxmlformats.org/drawingml/2006/main" xmlns:r="http://schemas.openxmlformats.org/officeDocument/2006/relationships" xmlns:p="http://schemas.openxmlformats.org/presentationml/2006/main">
  <p:tag name="AS_UNIQUEID" val="307"/>
</p:tagLst>
</file>

<file path=ppt/tags/tag268.xml><?xml version="1.0" encoding="utf-8"?>
<p:tagLst xmlns:a="http://schemas.openxmlformats.org/drawingml/2006/main" xmlns:r="http://schemas.openxmlformats.org/officeDocument/2006/relationships" xmlns:p="http://schemas.openxmlformats.org/presentationml/2006/main">
  <p:tag name="AS_UNIQUEID" val="308"/>
</p:tagLst>
</file>

<file path=ppt/tags/tag269.xml><?xml version="1.0" encoding="utf-8"?>
<p:tagLst xmlns:a="http://schemas.openxmlformats.org/drawingml/2006/main" xmlns:r="http://schemas.openxmlformats.org/officeDocument/2006/relationships" xmlns:p="http://schemas.openxmlformats.org/presentationml/2006/main">
  <p:tag name="AS_UNIQUEID" val="309"/>
</p:tagLst>
</file>

<file path=ppt/tags/tag27.xml><?xml version="1.0" encoding="utf-8"?>
<p:tagLst xmlns:a="http://schemas.openxmlformats.org/drawingml/2006/main" xmlns:r="http://schemas.openxmlformats.org/officeDocument/2006/relationships" xmlns:p="http://schemas.openxmlformats.org/presentationml/2006/main">
  <p:tag name="AS_UNIQUEID" val="18"/>
</p:tagLst>
</file>

<file path=ppt/tags/tag270.xml><?xml version="1.0" encoding="utf-8"?>
<p:tagLst xmlns:a="http://schemas.openxmlformats.org/drawingml/2006/main" xmlns:r="http://schemas.openxmlformats.org/officeDocument/2006/relationships" xmlns:p="http://schemas.openxmlformats.org/presentationml/2006/main">
  <p:tag name="AS_UNIQUEID" val="310"/>
</p:tagLst>
</file>

<file path=ppt/tags/tag271.xml><?xml version="1.0" encoding="utf-8"?>
<p:tagLst xmlns:a="http://schemas.openxmlformats.org/drawingml/2006/main" xmlns:r="http://schemas.openxmlformats.org/officeDocument/2006/relationships" xmlns:p="http://schemas.openxmlformats.org/presentationml/2006/main">
  <p:tag name="AS_UNIQUEID" val="311"/>
</p:tagLst>
</file>

<file path=ppt/tags/tag272.xml><?xml version="1.0" encoding="utf-8"?>
<p:tagLst xmlns:a="http://schemas.openxmlformats.org/drawingml/2006/main" xmlns:r="http://schemas.openxmlformats.org/officeDocument/2006/relationships" xmlns:p="http://schemas.openxmlformats.org/presentationml/2006/main">
  <p:tag name="AS_UNIQUEID" val="313"/>
</p:tagLst>
</file>

<file path=ppt/tags/tag273.xml><?xml version="1.0" encoding="utf-8"?>
<p:tagLst xmlns:a="http://schemas.openxmlformats.org/drawingml/2006/main" xmlns:r="http://schemas.openxmlformats.org/officeDocument/2006/relationships" xmlns:p="http://schemas.openxmlformats.org/presentationml/2006/main">
  <p:tag name="AS_UNIQUEID" val="314"/>
</p:tagLst>
</file>

<file path=ppt/tags/tag274.xml><?xml version="1.0" encoding="utf-8"?>
<p:tagLst xmlns:a="http://schemas.openxmlformats.org/drawingml/2006/main" xmlns:r="http://schemas.openxmlformats.org/officeDocument/2006/relationships" xmlns:p="http://schemas.openxmlformats.org/presentationml/2006/main">
  <p:tag name="AS_UNIQUEID" val="315"/>
</p:tagLst>
</file>

<file path=ppt/tags/tag275.xml><?xml version="1.0" encoding="utf-8"?>
<p:tagLst xmlns:a="http://schemas.openxmlformats.org/drawingml/2006/main" xmlns:r="http://schemas.openxmlformats.org/officeDocument/2006/relationships" xmlns:p="http://schemas.openxmlformats.org/presentationml/2006/main">
  <p:tag name="AS_UNIQUEID" val="317"/>
</p:tagLst>
</file>

<file path=ppt/tags/tag276.xml><?xml version="1.0" encoding="utf-8"?>
<p:tagLst xmlns:a="http://schemas.openxmlformats.org/drawingml/2006/main" xmlns:r="http://schemas.openxmlformats.org/officeDocument/2006/relationships" xmlns:p="http://schemas.openxmlformats.org/presentationml/2006/main">
  <p:tag name="AS_UNIQUEID" val="318"/>
</p:tagLst>
</file>

<file path=ppt/tags/tag277.xml><?xml version="1.0" encoding="utf-8"?>
<p:tagLst xmlns:a="http://schemas.openxmlformats.org/drawingml/2006/main" xmlns:r="http://schemas.openxmlformats.org/officeDocument/2006/relationships" xmlns:p="http://schemas.openxmlformats.org/presentationml/2006/main">
  <p:tag name="AS_UNIQUEID" val="320"/>
</p:tagLst>
</file>

<file path=ppt/tags/tag278.xml><?xml version="1.0" encoding="utf-8"?>
<p:tagLst xmlns:a="http://schemas.openxmlformats.org/drawingml/2006/main" xmlns:r="http://schemas.openxmlformats.org/officeDocument/2006/relationships" xmlns:p="http://schemas.openxmlformats.org/presentationml/2006/main">
  <p:tag name="AS_UNIQUEID" val="322"/>
</p:tagLst>
</file>

<file path=ppt/tags/tag279.xml><?xml version="1.0" encoding="utf-8"?>
<p:tagLst xmlns:a="http://schemas.openxmlformats.org/drawingml/2006/main" xmlns:r="http://schemas.openxmlformats.org/officeDocument/2006/relationships" xmlns:p="http://schemas.openxmlformats.org/presentationml/2006/main">
  <p:tag name="AS_UNIQUEID" val="323"/>
</p:tagLst>
</file>

<file path=ppt/tags/tag28.xml><?xml version="1.0" encoding="utf-8"?>
<p:tagLst xmlns:a="http://schemas.openxmlformats.org/drawingml/2006/main" xmlns:r="http://schemas.openxmlformats.org/officeDocument/2006/relationships" xmlns:p="http://schemas.openxmlformats.org/presentationml/2006/main">
  <p:tag name="AS_UNIQUEID" val="19"/>
</p:tagLst>
</file>

<file path=ppt/tags/tag280.xml><?xml version="1.0" encoding="utf-8"?>
<p:tagLst xmlns:a="http://schemas.openxmlformats.org/drawingml/2006/main" xmlns:r="http://schemas.openxmlformats.org/officeDocument/2006/relationships" xmlns:p="http://schemas.openxmlformats.org/presentationml/2006/main">
  <p:tag name="AS_UNIQUEID" val="325"/>
</p:tagLst>
</file>

<file path=ppt/tags/tag281.xml><?xml version="1.0" encoding="utf-8"?>
<p:tagLst xmlns:a="http://schemas.openxmlformats.org/drawingml/2006/main" xmlns:r="http://schemas.openxmlformats.org/officeDocument/2006/relationships" xmlns:p="http://schemas.openxmlformats.org/presentationml/2006/main">
  <p:tag name="AS_UNIQUEID" val="326"/>
</p:tagLst>
</file>

<file path=ppt/tags/tag282.xml><?xml version="1.0" encoding="utf-8"?>
<p:tagLst xmlns:a="http://schemas.openxmlformats.org/drawingml/2006/main" xmlns:r="http://schemas.openxmlformats.org/officeDocument/2006/relationships" xmlns:p="http://schemas.openxmlformats.org/presentationml/2006/main">
  <p:tag name="AS_UNIQUEID" val="328"/>
</p:tagLst>
</file>

<file path=ppt/tags/tag283.xml><?xml version="1.0" encoding="utf-8"?>
<p:tagLst xmlns:a="http://schemas.openxmlformats.org/drawingml/2006/main" xmlns:r="http://schemas.openxmlformats.org/officeDocument/2006/relationships" xmlns:p="http://schemas.openxmlformats.org/presentationml/2006/main">
  <p:tag name="AS_UNIQUEID" val="330"/>
</p:tagLst>
</file>

<file path=ppt/tags/tag284.xml><?xml version="1.0" encoding="utf-8"?>
<p:tagLst xmlns:a="http://schemas.openxmlformats.org/drawingml/2006/main" xmlns:r="http://schemas.openxmlformats.org/officeDocument/2006/relationships" xmlns:p="http://schemas.openxmlformats.org/presentationml/2006/main">
  <p:tag name="AS_UNIQUEID" val="331"/>
</p:tagLst>
</file>

<file path=ppt/tags/tag285.xml><?xml version="1.0" encoding="utf-8"?>
<p:tagLst xmlns:a="http://schemas.openxmlformats.org/drawingml/2006/main" xmlns:r="http://schemas.openxmlformats.org/officeDocument/2006/relationships" xmlns:p="http://schemas.openxmlformats.org/presentationml/2006/main">
  <p:tag name="AS_UNIQUEID" val="332"/>
</p:tagLst>
</file>

<file path=ppt/tags/tag286.xml><?xml version="1.0" encoding="utf-8"?>
<p:tagLst xmlns:a="http://schemas.openxmlformats.org/drawingml/2006/main" xmlns:r="http://schemas.openxmlformats.org/officeDocument/2006/relationships" xmlns:p="http://schemas.openxmlformats.org/presentationml/2006/main">
  <p:tag name="AS_UNIQUEID" val="333"/>
</p:tagLst>
</file>

<file path=ppt/tags/tag287.xml><?xml version="1.0" encoding="utf-8"?>
<p:tagLst xmlns:a="http://schemas.openxmlformats.org/drawingml/2006/main" xmlns:r="http://schemas.openxmlformats.org/officeDocument/2006/relationships" xmlns:p="http://schemas.openxmlformats.org/presentationml/2006/main">
  <p:tag name="AS_UNIQUEID" val="334"/>
</p:tagLst>
</file>

<file path=ppt/tags/tag288.xml><?xml version="1.0" encoding="utf-8"?>
<p:tagLst xmlns:a="http://schemas.openxmlformats.org/drawingml/2006/main" xmlns:r="http://schemas.openxmlformats.org/officeDocument/2006/relationships" xmlns:p="http://schemas.openxmlformats.org/presentationml/2006/main">
  <p:tag name="AS_UNIQUEID" val="335"/>
</p:tagLst>
</file>

<file path=ppt/tags/tag289.xml><?xml version="1.0" encoding="utf-8"?>
<p:tagLst xmlns:a="http://schemas.openxmlformats.org/drawingml/2006/main" xmlns:r="http://schemas.openxmlformats.org/officeDocument/2006/relationships" xmlns:p="http://schemas.openxmlformats.org/presentationml/2006/main">
  <p:tag name="AS_UNIQUEID" val="337"/>
</p:tagLst>
</file>

<file path=ppt/tags/tag29.xml><?xml version="1.0" encoding="utf-8"?>
<p:tagLst xmlns:a="http://schemas.openxmlformats.org/drawingml/2006/main" xmlns:r="http://schemas.openxmlformats.org/officeDocument/2006/relationships" xmlns:p="http://schemas.openxmlformats.org/presentationml/2006/main">
  <p:tag name="AS_UNIQUEID" val="21"/>
</p:tagLst>
</file>

<file path=ppt/tags/tag290.xml><?xml version="1.0" encoding="utf-8"?>
<p:tagLst xmlns:a="http://schemas.openxmlformats.org/drawingml/2006/main" xmlns:r="http://schemas.openxmlformats.org/officeDocument/2006/relationships" xmlns:p="http://schemas.openxmlformats.org/presentationml/2006/main">
  <p:tag name="AS_UNIQUEID" val="338"/>
</p:tagLst>
</file>

<file path=ppt/tags/tag291.xml><?xml version="1.0" encoding="utf-8"?>
<p:tagLst xmlns:a="http://schemas.openxmlformats.org/drawingml/2006/main" xmlns:r="http://schemas.openxmlformats.org/officeDocument/2006/relationships" xmlns:p="http://schemas.openxmlformats.org/presentationml/2006/main">
  <p:tag name="AS_UNIQUEID" val="339"/>
</p:tagLst>
</file>

<file path=ppt/tags/tag292.xml><?xml version="1.0" encoding="utf-8"?>
<p:tagLst xmlns:a="http://schemas.openxmlformats.org/drawingml/2006/main" xmlns:r="http://schemas.openxmlformats.org/officeDocument/2006/relationships" xmlns:p="http://schemas.openxmlformats.org/presentationml/2006/main">
  <p:tag name="AS_UNIQUEID" val="341"/>
</p:tagLst>
</file>

<file path=ppt/tags/tag293.xml><?xml version="1.0" encoding="utf-8"?>
<p:tagLst xmlns:a="http://schemas.openxmlformats.org/drawingml/2006/main" xmlns:r="http://schemas.openxmlformats.org/officeDocument/2006/relationships" xmlns:p="http://schemas.openxmlformats.org/presentationml/2006/main">
  <p:tag name="AS_UNIQUEID" val="342"/>
</p:tagLst>
</file>

<file path=ppt/tags/tag294.xml><?xml version="1.0" encoding="utf-8"?>
<p:tagLst xmlns:a="http://schemas.openxmlformats.org/drawingml/2006/main" xmlns:r="http://schemas.openxmlformats.org/officeDocument/2006/relationships" xmlns:p="http://schemas.openxmlformats.org/presentationml/2006/main">
  <p:tag name="AS_UNIQUEID" val="343"/>
</p:tagLst>
</file>

<file path=ppt/tags/tag295.xml><?xml version="1.0" encoding="utf-8"?>
<p:tagLst xmlns:a="http://schemas.openxmlformats.org/drawingml/2006/main" xmlns:r="http://schemas.openxmlformats.org/officeDocument/2006/relationships" xmlns:p="http://schemas.openxmlformats.org/presentationml/2006/main">
  <p:tag name="AS_UNIQUEID" val="345"/>
</p:tagLst>
</file>

<file path=ppt/tags/tag296.xml><?xml version="1.0" encoding="utf-8"?>
<p:tagLst xmlns:a="http://schemas.openxmlformats.org/drawingml/2006/main" xmlns:r="http://schemas.openxmlformats.org/officeDocument/2006/relationships" xmlns:p="http://schemas.openxmlformats.org/presentationml/2006/main">
  <p:tag name="AS_UNIQUEID" val="346"/>
</p:tagLst>
</file>

<file path=ppt/tags/tag297.xml><?xml version="1.0" encoding="utf-8"?>
<p:tagLst xmlns:a="http://schemas.openxmlformats.org/drawingml/2006/main" xmlns:r="http://schemas.openxmlformats.org/officeDocument/2006/relationships" xmlns:p="http://schemas.openxmlformats.org/presentationml/2006/main">
  <p:tag name="AS_UNIQUEID" val="347"/>
</p:tagLst>
</file>

<file path=ppt/tags/tag298.xml><?xml version="1.0" encoding="utf-8"?>
<p:tagLst xmlns:a="http://schemas.openxmlformats.org/drawingml/2006/main" xmlns:r="http://schemas.openxmlformats.org/officeDocument/2006/relationships" xmlns:p="http://schemas.openxmlformats.org/presentationml/2006/main">
  <p:tag name="AS_UNIQUEID" val="349"/>
</p:tagLst>
</file>

<file path=ppt/tags/tag299.xml><?xml version="1.0" encoding="utf-8"?>
<p:tagLst xmlns:a="http://schemas.openxmlformats.org/drawingml/2006/main" xmlns:r="http://schemas.openxmlformats.org/officeDocument/2006/relationships" xmlns:p="http://schemas.openxmlformats.org/presentationml/2006/main">
  <p:tag name="AS_UNIQUEID" val="350"/>
</p:tagLst>
</file>

<file path=ppt/tags/tag3.xml><?xml version="1.0" encoding="utf-8"?>
<p:tagLst xmlns:a="http://schemas.openxmlformats.org/drawingml/2006/main" xmlns:r="http://schemas.openxmlformats.org/officeDocument/2006/relationships" xmlns:p="http://schemas.openxmlformats.org/presentationml/2006/main">
  <p:tag name="AS_UNIQUEID" val="87"/>
</p:tagLst>
</file>

<file path=ppt/tags/tag30.xml><?xml version="1.0" encoding="utf-8"?>
<p:tagLst xmlns:a="http://schemas.openxmlformats.org/drawingml/2006/main" xmlns:r="http://schemas.openxmlformats.org/officeDocument/2006/relationships" xmlns:p="http://schemas.openxmlformats.org/presentationml/2006/main">
  <p:tag name="AS_UNIQUEID" val="22"/>
</p:tagLst>
</file>

<file path=ppt/tags/tag300.xml><?xml version="1.0" encoding="utf-8"?>
<p:tagLst xmlns:a="http://schemas.openxmlformats.org/drawingml/2006/main" xmlns:r="http://schemas.openxmlformats.org/officeDocument/2006/relationships" xmlns:p="http://schemas.openxmlformats.org/presentationml/2006/main">
  <p:tag name="AS_UNIQUEID" val="351"/>
</p:tagLst>
</file>

<file path=ppt/tags/tag301.xml><?xml version="1.0" encoding="utf-8"?>
<p:tagLst xmlns:a="http://schemas.openxmlformats.org/drawingml/2006/main" xmlns:r="http://schemas.openxmlformats.org/officeDocument/2006/relationships" xmlns:p="http://schemas.openxmlformats.org/presentationml/2006/main">
  <p:tag name="AS_UNIQUEID" val="353"/>
</p:tagLst>
</file>

<file path=ppt/tags/tag302.xml><?xml version="1.0" encoding="utf-8"?>
<p:tagLst xmlns:a="http://schemas.openxmlformats.org/drawingml/2006/main" xmlns:r="http://schemas.openxmlformats.org/officeDocument/2006/relationships" xmlns:p="http://schemas.openxmlformats.org/presentationml/2006/main">
  <p:tag name="AS_UNIQUEID" val="354"/>
</p:tagLst>
</file>

<file path=ppt/tags/tag303.xml><?xml version="1.0" encoding="utf-8"?>
<p:tagLst xmlns:a="http://schemas.openxmlformats.org/drawingml/2006/main" xmlns:r="http://schemas.openxmlformats.org/officeDocument/2006/relationships" xmlns:p="http://schemas.openxmlformats.org/presentationml/2006/main">
  <p:tag name="AS_UNIQUEID" val="355"/>
</p:tagLst>
</file>

<file path=ppt/tags/tag304.xml><?xml version="1.0" encoding="utf-8"?>
<p:tagLst xmlns:a="http://schemas.openxmlformats.org/drawingml/2006/main" xmlns:r="http://schemas.openxmlformats.org/officeDocument/2006/relationships" xmlns:p="http://schemas.openxmlformats.org/presentationml/2006/main">
  <p:tag name="AS_UNIQUEID" val="357"/>
</p:tagLst>
</file>

<file path=ppt/tags/tag305.xml><?xml version="1.0" encoding="utf-8"?>
<p:tagLst xmlns:a="http://schemas.openxmlformats.org/drawingml/2006/main" xmlns:r="http://schemas.openxmlformats.org/officeDocument/2006/relationships" xmlns:p="http://schemas.openxmlformats.org/presentationml/2006/main">
  <p:tag name="AS_UNIQUEID" val="358"/>
</p:tagLst>
</file>

<file path=ppt/tags/tag306.xml><?xml version="1.0" encoding="utf-8"?>
<p:tagLst xmlns:a="http://schemas.openxmlformats.org/drawingml/2006/main" xmlns:r="http://schemas.openxmlformats.org/officeDocument/2006/relationships" xmlns:p="http://schemas.openxmlformats.org/presentationml/2006/main">
  <p:tag name="AS_UNIQUEID" val="359"/>
</p:tagLst>
</file>

<file path=ppt/tags/tag307.xml><?xml version="1.0" encoding="utf-8"?>
<p:tagLst xmlns:a="http://schemas.openxmlformats.org/drawingml/2006/main" xmlns:r="http://schemas.openxmlformats.org/officeDocument/2006/relationships" xmlns:p="http://schemas.openxmlformats.org/presentationml/2006/main">
  <p:tag name="AS_UNIQUEID" val="361"/>
</p:tagLst>
</file>

<file path=ppt/tags/tag308.xml><?xml version="1.0" encoding="utf-8"?>
<p:tagLst xmlns:a="http://schemas.openxmlformats.org/drawingml/2006/main" xmlns:r="http://schemas.openxmlformats.org/officeDocument/2006/relationships" xmlns:p="http://schemas.openxmlformats.org/presentationml/2006/main">
  <p:tag name="AS_UNIQUEID" val="362"/>
</p:tagLst>
</file>

<file path=ppt/tags/tag309.xml><?xml version="1.0" encoding="utf-8"?>
<p:tagLst xmlns:a="http://schemas.openxmlformats.org/drawingml/2006/main" xmlns:r="http://schemas.openxmlformats.org/officeDocument/2006/relationships" xmlns:p="http://schemas.openxmlformats.org/presentationml/2006/main">
  <p:tag name="AS_UNIQUEID" val="363"/>
</p:tagLst>
</file>

<file path=ppt/tags/tag31.xml><?xml version="1.0" encoding="utf-8"?>
<p:tagLst xmlns:a="http://schemas.openxmlformats.org/drawingml/2006/main" xmlns:r="http://schemas.openxmlformats.org/officeDocument/2006/relationships" xmlns:p="http://schemas.openxmlformats.org/presentationml/2006/main">
  <p:tag name="AS_UNIQUEID" val="23"/>
</p:tagLst>
</file>

<file path=ppt/tags/tag310.xml><?xml version="1.0" encoding="utf-8"?>
<p:tagLst xmlns:a="http://schemas.openxmlformats.org/drawingml/2006/main" xmlns:r="http://schemas.openxmlformats.org/officeDocument/2006/relationships" xmlns:p="http://schemas.openxmlformats.org/presentationml/2006/main">
  <p:tag name="AS_UNIQUEID" val="365"/>
</p:tagLst>
</file>

<file path=ppt/tags/tag311.xml><?xml version="1.0" encoding="utf-8"?>
<p:tagLst xmlns:a="http://schemas.openxmlformats.org/drawingml/2006/main" xmlns:r="http://schemas.openxmlformats.org/officeDocument/2006/relationships" xmlns:p="http://schemas.openxmlformats.org/presentationml/2006/main">
  <p:tag name="AS_UNIQUEID" val="366"/>
</p:tagLst>
</file>

<file path=ppt/tags/tag312.xml><?xml version="1.0" encoding="utf-8"?>
<p:tagLst xmlns:a="http://schemas.openxmlformats.org/drawingml/2006/main" xmlns:r="http://schemas.openxmlformats.org/officeDocument/2006/relationships" xmlns:p="http://schemas.openxmlformats.org/presentationml/2006/main">
  <p:tag name="AS_UNIQUEID" val="367"/>
</p:tagLst>
</file>

<file path=ppt/tags/tag313.xml><?xml version="1.0" encoding="utf-8"?>
<p:tagLst xmlns:a="http://schemas.openxmlformats.org/drawingml/2006/main" xmlns:r="http://schemas.openxmlformats.org/officeDocument/2006/relationships" xmlns:p="http://schemas.openxmlformats.org/presentationml/2006/main">
  <p:tag name="AS_UNIQUEID" val="368"/>
</p:tagLst>
</file>

<file path=ppt/tags/tag314.xml><?xml version="1.0" encoding="utf-8"?>
<p:tagLst xmlns:a="http://schemas.openxmlformats.org/drawingml/2006/main" xmlns:r="http://schemas.openxmlformats.org/officeDocument/2006/relationships" xmlns:p="http://schemas.openxmlformats.org/presentationml/2006/main">
  <p:tag name="AS_UNIQUEID" val="370"/>
</p:tagLst>
</file>

<file path=ppt/tags/tag315.xml><?xml version="1.0" encoding="utf-8"?>
<p:tagLst xmlns:a="http://schemas.openxmlformats.org/drawingml/2006/main" xmlns:r="http://schemas.openxmlformats.org/officeDocument/2006/relationships" xmlns:p="http://schemas.openxmlformats.org/presentationml/2006/main">
  <p:tag name="AS_UNIQUEID" val="371"/>
</p:tagLst>
</file>

<file path=ppt/tags/tag316.xml><?xml version="1.0" encoding="utf-8"?>
<p:tagLst xmlns:a="http://schemas.openxmlformats.org/drawingml/2006/main" xmlns:r="http://schemas.openxmlformats.org/officeDocument/2006/relationships" xmlns:p="http://schemas.openxmlformats.org/presentationml/2006/main">
  <p:tag name="AS_UNIQUEID" val="373"/>
</p:tagLst>
</file>

<file path=ppt/tags/tag317.xml><?xml version="1.0" encoding="utf-8"?>
<p:tagLst xmlns:a="http://schemas.openxmlformats.org/drawingml/2006/main" xmlns:r="http://schemas.openxmlformats.org/officeDocument/2006/relationships" xmlns:p="http://schemas.openxmlformats.org/presentationml/2006/main">
  <p:tag name="AS_UNIQUEID" val="374"/>
</p:tagLst>
</file>

<file path=ppt/tags/tag318.xml><?xml version="1.0" encoding="utf-8"?>
<p:tagLst xmlns:a="http://schemas.openxmlformats.org/drawingml/2006/main" xmlns:r="http://schemas.openxmlformats.org/officeDocument/2006/relationships" xmlns:p="http://schemas.openxmlformats.org/presentationml/2006/main">
  <p:tag name="AS_UNIQUEID" val="376"/>
</p:tagLst>
</file>

<file path=ppt/tags/tag319.xml><?xml version="1.0" encoding="utf-8"?>
<p:tagLst xmlns:a="http://schemas.openxmlformats.org/drawingml/2006/main" xmlns:r="http://schemas.openxmlformats.org/officeDocument/2006/relationships" xmlns:p="http://schemas.openxmlformats.org/presentationml/2006/main">
  <p:tag name="AS_UNIQUEID" val="377"/>
</p:tagLst>
</file>

<file path=ppt/tags/tag32.xml><?xml version="1.0" encoding="utf-8"?>
<p:tagLst xmlns:a="http://schemas.openxmlformats.org/drawingml/2006/main" xmlns:r="http://schemas.openxmlformats.org/officeDocument/2006/relationships" xmlns:p="http://schemas.openxmlformats.org/presentationml/2006/main">
  <p:tag name="AS_UNIQUEID" val="24"/>
</p:tagLst>
</file>

<file path=ppt/tags/tag320.xml><?xml version="1.0" encoding="utf-8"?>
<p:tagLst xmlns:a="http://schemas.openxmlformats.org/drawingml/2006/main" xmlns:r="http://schemas.openxmlformats.org/officeDocument/2006/relationships" xmlns:p="http://schemas.openxmlformats.org/presentationml/2006/main">
  <p:tag name="AS_UNIQUEID" val="378"/>
</p:tagLst>
</file>

<file path=ppt/tags/tag321.xml><?xml version="1.0" encoding="utf-8"?>
<p:tagLst xmlns:a="http://schemas.openxmlformats.org/drawingml/2006/main" xmlns:r="http://schemas.openxmlformats.org/officeDocument/2006/relationships" xmlns:p="http://schemas.openxmlformats.org/presentationml/2006/main">
  <p:tag name="AS_UNIQUEID" val="379"/>
</p:tagLst>
</file>

<file path=ppt/tags/tag322.xml><?xml version="1.0" encoding="utf-8"?>
<p:tagLst xmlns:a="http://schemas.openxmlformats.org/drawingml/2006/main" xmlns:r="http://schemas.openxmlformats.org/officeDocument/2006/relationships" xmlns:p="http://schemas.openxmlformats.org/presentationml/2006/main">
  <p:tag name="AS_UNIQUEID" val="380"/>
</p:tagLst>
</file>

<file path=ppt/tags/tag323.xml><?xml version="1.0" encoding="utf-8"?>
<p:tagLst xmlns:a="http://schemas.openxmlformats.org/drawingml/2006/main" xmlns:r="http://schemas.openxmlformats.org/officeDocument/2006/relationships" xmlns:p="http://schemas.openxmlformats.org/presentationml/2006/main">
  <p:tag name="AS_UNIQUEID" val="382"/>
</p:tagLst>
</file>

<file path=ppt/tags/tag324.xml><?xml version="1.0" encoding="utf-8"?>
<p:tagLst xmlns:a="http://schemas.openxmlformats.org/drawingml/2006/main" xmlns:r="http://schemas.openxmlformats.org/officeDocument/2006/relationships" xmlns:p="http://schemas.openxmlformats.org/presentationml/2006/main">
  <p:tag name="AS_UNIQUEID" val="383"/>
</p:tagLst>
</file>

<file path=ppt/tags/tag325.xml><?xml version="1.0" encoding="utf-8"?>
<p:tagLst xmlns:a="http://schemas.openxmlformats.org/drawingml/2006/main" xmlns:r="http://schemas.openxmlformats.org/officeDocument/2006/relationships" xmlns:p="http://schemas.openxmlformats.org/presentationml/2006/main">
  <p:tag name="AS_UNIQUEID" val="386"/>
</p:tagLst>
</file>

<file path=ppt/tags/tag326.xml><?xml version="1.0" encoding="utf-8"?>
<p:tagLst xmlns:a="http://schemas.openxmlformats.org/drawingml/2006/main" xmlns:r="http://schemas.openxmlformats.org/officeDocument/2006/relationships" xmlns:p="http://schemas.openxmlformats.org/presentationml/2006/main">
  <p:tag name="AS_UNIQUEID" val="387"/>
</p:tagLst>
</file>

<file path=ppt/tags/tag327.xml><?xml version="1.0" encoding="utf-8"?>
<p:tagLst xmlns:a="http://schemas.openxmlformats.org/drawingml/2006/main" xmlns:r="http://schemas.openxmlformats.org/officeDocument/2006/relationships" xmlns:p="http://schemas.openxmlformats.org/presentationml/2006/main">
  <p:tag name="AS_UNIQUEID" val="384"/>
</p:tagLst>
</file>

<file path=ppt/tags/tag328.xml><?xml version="1.0" encoding="utf-8"?>
<p:tagLst xmlns:a="http://schemas.openxmlformats.org/drawingml/2006/main" xmlns:r="http://schemas.openxmlformats.org/officeDocument/2006/relationships" xmlns:p="http://schemas.openxmlformats.org/presentationml/2006/main">
  <p:tag name="AS_UNIQUEID" val="389"/>
</p:tagLst>
</file>

<file path=ppt/tags/tag329.xml><?xml version="1.0" encoding="utf-8"?>
<p:tagLst xmlns:a="http://schemas.openxmlformats.org/drawingml/2006/main" xmlns:r="http://schemas.openxmlformats.org/officeDocument/2006/relationships" xmlns:p="http://schemas.openxmlformats.org/presentationml/2006/main">
  <p:tag name="AS_UNIQUEID" val="390"/>
</p:tagLst>
</file>

<file path=ppt/tags/tag33.xml><?xml version="1.0" encoding="utf-8"?>
<p:tagLst xmlns:a="http://schemas.openxmlformats.org/drawingml/2006/main" xmlns:r="http://schemas.openxmlformats.org/officeDocument/2006/relationships" xmlns:p="http://schemas.openxmlformats.org/presentationml/2006/main">
  <p:tag name="AS_UNIQUEID" val="25"/>
</p:tagLst>
</file>

<file path=ppt/tags/tag330.xml><?xml version="1.0" encoding="utf-8"?>
<p:tagLst xmlns:a="http://schemas.openxmlformats.org/drawingml/2006/main" xmlns:r="http://schemas.openxmlformats.org/officeDocument/2006/relationships" xmlns:p="http://schemas.openxmlformats.org/presentationml/2006/main">
  <p:tag name="AS_UNIQUEID" val="395"/>
</p:tagLst>
</file>

<file path=ppt/tags/tag331.xml><?xml version="1.0" encoding="utf-8"?>
<p:tagLst xmlns:a="http://schemas.openxmlformats.org/drawingml/2006/main" xmlns:r="http://schemas.openxmlformats.org/officeDocument/2006/relationships" xmlns:p="http://schemas.openxmlformats.org/presentationml/2006/main">
  <p:tag name="AS_UNIQUEID" val="396"/>
</p:tagLst>
</file>

<file path=ppt/tags/tag332.xml><?xml version="1.0" encoding="utf-8"?>
<p:tagLst xmlns:a="http://schemas.openxmlformats.org/drawingml/2006/main" xmlns:r="http://schemas.openxmlformats.org/officeDocument/2006/relationships" xmlns:p="http://schemas.openxmlformats.org/presentationml/2006/main">
  <p:tag name="AS_UNIQUEID" val="392"/>
</p:tagLst>
</file>

<file path=ppt/tags/tag333.xml><?xml version="1.0" encoding="utf-8"?>
<p:tagLst xmlns:a="http://schemas.openxmlformats.org/drawingml/2006/main" xmlns:r="http://schemas.openxmlformats.org/officeDocument/2006/relationships" xmlns:p="http://schemas.openxmlformats.org/presentationml/2006/main">
  <p:tag name="AS_UNIQUEID" val="393"/>
</p:tagLst>
</file>

<file path=ppt/tags/tag334.xml><?xml version="1.0" encoding="utf-8"?>
<p:tagLst xmlns:a="http://schemas.openxmlformats.org/drawingml/2006/main" xmlns:r="http://schemas.openxmlformats.org/officeDocument/2006/relationships" xmlns:p="http://schemas.openxmlformats.org/presentationml/2006/main">
  <p:tag name="AS_UNIQUEID" val="401"/>
</p:tagLst>
</file>

<file path=ppt/tags/tag335.xml><?xml version="1.0" encoding="utf-8"?>
<p:tagLst xmlns:a="http://schemas.openxmlformats.org/drawingml/2006/main" xmlns:r="http://schemas.openxmlformats.org/officeDocument/2006/relationships" xmlns:p="http://schemas.openxmlformats.org/presentationml/2006/main">
  <p:tag name="AS_UNIQUEID" val="402"/>
</p:tagLst>
</file>

<file path=ppt/tags/tag336.xml><?xml version="1.0" encoding="utf-8"?>
<p:tagLst xmlns:a="http://schemas.openxmlformats.org/drawingml/2006/main" xmlns:r="http://schemas.openxmlformats.org/officeDocument/2006/relationships" xmlns:p="http://schemas.openxmlformats.org/presentationml/2006/main">
  <p:tag name="AS_UNIQUEID" val="398"/>
</p:tagLst>
</file>

<file path=ppt/tags/tag337.xml><?xml version="1.0" encoding="utf-8"?>
<p:tagLst xmlns:a="http://schemas.openxmlformats.org/drawingml/2006/main" xmlns:r="http://schemas.openxmlformats.org/officeDocument/2006/relationships" xmlns:p="http://schemas.openxmlformats.org/presentationml/2006/main">
  <p:tag name="AS_UNIQUEID" val="399"/>
</p:tagLst>
</file>

<file path=ppt/tags/tag338.xml><?xml version="1.0" encoding="utf-8"?>
<p:tagLst xmlns:a="http://schemas.openxmlformats.org/drawingml/2006/main" xmlns:r="http://schemas.openxmlformats.org/officeDocument/2006/relationships" xmlns:p="http://schemas.openxmlformats.org/presentationml/2006/main">
  <p:tag name="AS_UNIQUEID" val="407"/>
</p:tagLst>
</file>

<file path=ppt/tags/tag339.xml><?xml version="1.0" encoding="utf-8"?>
<p:tagLst xmlns:a="http://schemas.openxmlformats.org/drawingml/2006/main" xmlns:r="http://schemas.openxmlformats.org/officeDocument/2006/relationships" xmlns:p="http://schemas.openxmlformats.org/presentationml/2006/main">
  <p:tag name="AS_UNIQUEID" val="408"/>
</p:tagLst>
</file>

<file path=ppt/tags/tag34.xml><?xml version="1.0" encoding="utf-8"?>
<p:tagLst xmlns:a="http://schemas.openxmlformats.org/drawingml/2006/main" xmlns:r="http://schemas.openxmlformats.org/officeDocument/2006/relationships" xmlns:p="http://schemas.openxmlformats.org/presentationml/2006/main">
  <p:tag name="AS_UNIQUEID" val="26"/>
</p:tagLst>
</file>

<file path=ppt/tags/tag340.xml><?xml version="1.0" encoding="utf-8"?>
<p:tagLst xmlns:a="http://schemas.openxmlformats.org/drawingml/2006/main" xmlns:r="http://schemas.openxmlformats.org/officeDocument/2006/relationships" xmlns:p="http://schemas.openxmlformats.org/presentationml/2006/main">
  <p:tag name="AS_UNIQUEID" val="404"/>
</p:tagLst>
</file>

<file path=ppt/tags/tag341.xml><?xml version="1.0" encoding="utf-8"?>
<p:tagLst xmlns:a="http://schemas.openxmlformats.org/drawingml/2006/main" xmlns:r="http://schemas.openxmlformats.org/officeDocument/2006/relationships" xmlns:p="http://schemas.openxmlformats.org/presentationml/2006/main">
  <p:tag name="AS_UNIQUEID" val="405"/>
</p:tagLst>
</file>

<file path=ppt/tags/tag342.xml><?xml version="1.0" encoding="utf-8"?>
<p:tagLst xmlns:a="http://schemas.openxmlformats.org/drawingml/2006/main" xmlns:r="http://schemas.openxmlformats.org/officeDocument/2006/relationships" xmlns:p="http://schemas.openxmlformats.org/presentationml/2006/main">
  <p:tag name="AS_UNIQUEID" val="413"/>
</p:tagLst>
</file>

<file path=ppt/tags/tag343.xml><?xml version="1.0" encoding="utf-8"?>
<p:tagLst xmlns:a="http://schemas.openxmlformats.org/drawingml/2006/main" xmlns:r="http://schemas.openxmlformats.org/officeDocument/2006/relationships" xmlns:p="http://schemas.openxmlformats.org/presentationml/2006/main">
  <p:tag name="AS_UNIQUEID" val="414"/>
</p:tagLst>
</file>

<file path=ppt/tags/tag344.xml><?xml version="1.0" encoding="utf-8"?>
<p:tagLst xmlns:a="http://schemas.openxmlformats.org/drawingml/2006/main" xmlns:r="http://schemas.openxmlformats.org/officeDocument/2006/relationships" xmlns:p="http://schemas.openxmlformats.org/presentationml/2006/main">
  <p:tag name="AS_UNIQUEID" val="410"/>
</p:tagLst>
</file>

<file path=ppt/tags/tag345.xml><?xml version="1.0" encoding="utf-8"?>
<p:tagLst xmlns:a="http://schemas.openxmlformats.org/drawingml/2006/main" xmlns:r="http://schemas.openxmlformats.org/officeDocument/2006/relationships" xmlns:p="http://schemas.openxmlformats.org/presentationml/2006/main">
  <p:tag name="AS_UNIQUEID" val="411"/>
</p:tagLst>
</file>

<file path=ppt/tags/tag346.xml><?xml version="1.0" encoding="utf-8"?>
<p:tagLst xmlns:a="http://schemas.openxmlformats.org/drawingml/2006/main" xmlns:r="http://schemas.openxmlformats.org/officeDocument/2006/relationships" xmlns:p="http://schemas.openxmlformats.org/presentationml/2006/main">
  <p:tag name="AS_UNIQUEID" val="419"/>
</p:tagLst>
</file>

<file path=ppt/tags/tag347.xml><?xml version="1.0" encoding="utf-8"?>
<p:tagLst xmlns:a="http://schemas.openxmlformats.org/drawingml/2006/main" xmlns:r="http://schemas.openxmlformats.org/officeDocument/2006/relationships" xmlns:p="http://schemas.openxmlformats.org/presentationml/2006/main">
  <p:tag name="AS_UNIQUEID" val="420"/>
</p:tagLst>
</file>

<file path=ppt/tags/tag348.xml><?xml version="1.0" encoding="utf-8"?>
<p:tagLst xmlns:a="http://schemas.openxmlformats.org/drawingml/2006/main" xmlns:r="http://schemas.openxmlformats.org/officeDocument/2006/relationships" xmlns:p="http://schemas.openxmlformats.org/presentationml/2006/main">
  <p:tag name="AS_UNIQUEID" val="416"/>
</p:tagLst>
</file>

<file path=ppt/tags/tag349.xml><?xml version="1.0" encoding="utf-8"?>
<p:tagLst xmlns:a="http://schemas.openxmlformats.org/drawingml/2006/main" xmlns:r="http://schemas.openxmlformats.org/officeDocument/2006/relationships" xmlns:p="http://schemas.openxmlformats.org/presentationml/2006/main">
  <p:tag name="AS_UNIQUEID" val="417"/>
</p:tagLst>
</file>

<file path=ppt/tags/tag35.xml><?xml version="1.0" encoding="utf-8"?>
<p:tagLst xmlns:a="http://schemas.openxmlformats.org/drawingml/2006/main" xmlns:r="http://schemas.openxmlformats.org/officeDocument/2006/relationships" xmlns:p="http://schemas.openxmlformats.org/presentationml/2006/main">
  <p:tag name="AS_UNIQUEID" val="27"/>
</p:tagLst>
</file>

<file path=ppt/tags/tag350.xml><?xml version="1.0" encoding="utf-8"?>
<p:tagLst xmlns:a="http://schemas.openxmlformats.org/drawingml/2006/main" xmlns:r="http://schemas.openxmlformats.org/officeDocument/2006/relationships" xmlns:p="http://schemas.openxmlformats.org/presentationml/2006/main">
  <p:tag name="AS_UNIQUEID" val="425"/>
</p:tagLst>
</file>

<file path=ppt/tags/tag351.xml><?xml version="1.0" encoding="utf-8"?>
<p:tagLst xmlns:a="http://schemas.openxmlformats.org/drawingml/2006/main" xmlns:r="http://schemas.openxmlformats.org/officeDocument/2006/relationships" xmlns:p="http://schemas.openxmlformats.org/presentationml/2006/main">
  <p:tag name="AS_UNIQUEID" val="426"/>
</p:tagLst>
</file>

<file path=ppt/tags/tag352.xml><?xml version="1.0" encoding="utf-8"?>
<p:tagLst xmlns:a="http://schemas.openxmlformats.org/drawingml/2006/main" xmlns:r="http://schemas.openxmlformats.org/officeDocument/2006/relationships" xmlns:p="http://schemas.openxmlformats.org/presentationml/2006/main">
  <p:tag name="AS_UNIQUEID" val="427"/>
</p:tagLst>
</file>

<file path=ppt/tags/tag353.xml><?xml version="1.0" encoding="utf-8"?>
<p:tagLst xmlns:a="http://schemas.openxmlformats.org/drawingml/2006/main" xmlns:r="http://schemas.openxmlformats.org/officeDocument/2006/relationships" xmlns:p="http://schemas.openxmlformats.org/presentationml/2006/main">
  <p:tag name="AS_UNIQUEID" val="422"/>
</p:tagLst>
</file>

<file path=ppt/tags/tag354.xml><?xml version="1.0" encoding="utf-8"?>
<p:tagLst xmlns:a="http://schemas.openxmlformats.org/drawingml/2006/main" xmlns:r="http://schemas.openxmlformats.org/officeDocument/2006/relationships" xmlns:p="http://schemas.openxmlformats.org/presentationml/2006/main">
  <p:tag name="AS_UNIQUEID" val="423"/>
</p:tagLst>
</file>

<file path=ppt/tags/tag355.xml><?xml version="1.0" encoding="utf-8"?>
<p:tagLst xmlns:a="http://schemas.openxmlformats.org/drawingml/2006/main" xmlns:r="http://schemas.openxmlformats.org/officeDocument/2006/relationships" xmlns:p="http://schemas.openxmlformats.org/presentationml/2006/main">
  <p:tag name="AS_UNIQUEID" val="432"/>
</p:tagLst>
</file>

<file path=ppt/tags/tag356.xml><?xml version="1.0" encoding="utf-8"?>
<p:tagLst xmlns:a="http://schemas.openxmlformats.org/drawingml/2006/main" xmlns:r="http://schemas.openxmlformats.org/officeDocument/2006/relationships" xmlns:p="http://schemas.openxmlformats.org/presentationml/2006/main">
  <p:tag name="AS_UNIQUEID" val="433"/>
</p:tagLst>
</file>

<file path=ppt/tags/tag357.xml><?xml version="1.0" encoding="utf-8"?>
<p:tagLst xmlns:a="http://schemas.openxmlformats.org/drawingml/2006/main" xmlns:r="http://schemas.openxmlformats.org/officeDocument/2006/relationships" xmlns:p="http://schemas.openxmlformats.org/presentationml/2006/main">
  <p:tag name="AS_UNIQUEID" val="434"/>
</p:tagLst>
</file>

<file path=ppt/tags/tag358.xml><?xml version="1.0" encoding="utf-8"?>
<p:tagLst xmlns:a="http://schemas.openxmlformats.org/drawingml/2006/main" xmlns:r="http://schemas.openxmlformats.org/officeDocument/2006/relationships" xmlns:p="http://schemas.openxmlformats.org/presentationml/2006/main">
  <p:tag name="AS_UNIQUEID" val="429"/>
</p:tagLst>
</file>

<file path=ppt/tags/tag359.xml><?xml version="1.0" encoding="utf-8"?>
<p:tagLst xmlns:a="http://schemas.openxmlformats.org/drawingml/2006/main" xmlns:r="http://schemas.openxmlformats.org/officeDocument/2006/relationships" xmlns:p="http://schemas.openxmlformats.org/presentationml/2006/main">
  <p:tag name="AS_UNIQUEID" val="430"/>
</p:tagLst>
</file>

<file path=ppt/tags/tag36.xml><?xml version="1.0" encoding="utf-8"?>
<p:tagLst xmlns:a="http://schemas.openxmlformats.org/drawingml/2006/main" xmlns:r="http://schemas.openxmlformats.org/officeDocument/2006/relationships" xmlns:p="http://schemas.openxmlformats.org/presentationml/2006/main">
  <p:tag name="AS_UNIQUEID" val="29"/>
</p:tagLst>
</file>

<file path=ppt/tags/tag360.xml><?xml version="1.0" encoding="utf-8"?>
<p:tagLst xmlns:a="http://schemas.openxmlformats.org/drawingml/2006/main" xmlns:r="http://schemas.openxmlformats.org/officeDocument/2006/relationships" xmlns:p="http://schemas.openxmlformats.org/presentationml/2006/main">
  <p:tag name="AS_UNIQUEID" val="439"/>
</p:tagLst>
</file>

<file path=ppt/tags/tag361.xml><?xml version="1.0" encoding="utf-8"?>
<p:tagLst xmlns:a="http://schemas.openxmlformats.org/drawingml/2006/main" xmlns:r="http://schemas.openxmlformats.org/officeDocument/2006/relationships" xmlns:p="http://schemas.openxmlformats.org/presentationml/2006/main">
  <p:tag name="AS_UNIQUEID" val="440"/>
</p:tagLst>
</file>

<file path=ppt/tags/tag362.xml><?xml version="1.0" encoding="utf-8"?>
<p:tagLst xmlns:a="http://schemas.openxmlformats.org/drawingml/2006/main" xmlns:r="http://schemas.openxmlformats.org/officeDocument/2006/relationships" xmlns:p="http://schemas.openxmlformats.org/presentationml/2006/main">
  <p:tag name="AS_UNIQUEID" val="441"/>
</p:tagLst>
</file>

<file path=ppt/tags/tag363.xml><?xml version="1.0" encoding="utf-8"?>
<p:tagLst xmlns:a="http://schemas.openxmlformats.org/drawingml/2006/main" xmlns:r="http://schemas.openxmlformats.org/officeDocument/2006/relationships" xmlns:p="http://schemas.openxmlformats.org/presentationml/2006/main">
  <p:tag name="AS_UNIQUEID" val="436"/>
</p:tagLst>
</file>

<file path=ppt/tags/tag364.xml><?xml version="1.0" encoding="utf-8"?>
<p:tagLst xmlns:a="http://schemas.openxmlformats.org/drawingml/2006/main" xmlns:r="http://schemas.openxmlformats.org/officeDocument/2006/relationships" xmlns:p="http://schemas.openxmlformats.org/presentationml/2006/main">
  <p:tag name="AS_UNIQUEID" val="437"/>
</p:tagLst>
</file>

<file path=ppt/tags/tag365.xml><?xml version="1.0" encoding="utf-8"?>
<p:tagLst xmlns:a="http://schemas.openxmlformats.org/drawingml/2006/main" xmlns:r="http://schemas.openxmlformats.org/officeDocument/2006/relationships" xmlns:p="http://schemas.openxmlformats.org/presentationml/2006/main">
  <p:tag name="AS_UNIQUEID" val="446"/>
</p:tagLst>
</file>

<file path=ppt/tags/tag366.xml><?xml version="1.0" encoding="utf-8"?>
<p:tagLst xmlns:a="http://schemas.openxmlformats.org/drawingml/2006/main" xmlns:r="http://schemas.openxmlformats.org/officeDocument/2006/relationships" xmlns:p="http://schemas.openxmlformats.org/presentationml/2006/main">
  <p:tag name="AS_UNIQUEID" val="447"/>
</p:tagLst>
</file>

<file path=ppt/tags/tag367.xml><?xml version="1.0" encoding="utf-8"?>
<p:tagLst xmlns:a="http://schemas.openxmlformats.org/drawingml/2006/main" xmlns:r="http://schemas.openxmlformats.org/officeDocument/2006/relationships" xmlns:p="http://schemas.openxmlformats.org/presentationml/2006/main">
  <p:tag name="AS_UNIQUEID" val="448"/>
</p:tagLst>
</file>

<file path=ppt/tags/tag368.xml><?xml version="1.0" encoding="utf-8"?>
<p:tagLst xmlns:a="http://schemas.openxmlformats.org/drawingml/2006/main" xmlns:r="http://schemas.openxmlformats.org/officeDocument/2006/relationships" xmlns:p="http://schemas.openxmlformats.org/presentationml/2006/main">
  <p:tag name="AS_UNIQUEID" val="443"/>
</p:tagLst>
</file>

<file path=ppt/tags/tag369.xml><?xml version="1.0" encoding="utf-8"?>
<p:tagLst xmlns:a="http://schemas.openxmlformats.org/drawingml/2006/main" xmlns:r="http://schemas.openxmlformats.org/officeDocument/2006/relationships" xmlns:p="http://schemas.openxmlformats.org/presentationml/2006/main">
  <p:tag name="AS_UNIQUEID" val="444"/>
</p:tagLst>
</file>

<file path=ppt/tags/tag37.xml><?xml version="1.0" encoding="utf-8"?>
<p:tagLst xmlns:a="http://schemas.openxmlformats.org/drawingml/2006/main" xmlns:r="http://schemas.openxmlformats.org/officeDocument/2006/relationships" xmlns:p="http://schemas.openxmlformats.org/presentationml/2006/main">
  <p:tag name="AS_UNIQUEID" val="30"/>
</p:tagLst>
</file>

<file path=ppt/tags/tag370.xml><?xml version="1.0" encoding="utf-8"?>
<p:tagLst xmlns:a="http://schemas.openxmlformats.org/drawingml/2006/main" xmlns:r="http://schemas.openxmlformats.org/officeDocument/2006/relationships" xmlns:p="http://schemas.openxmlformats.org/presentationml/2006/main">
  <p:tag name="AS_UNIQUEID" val="453"/>
</p:tagLst>
</file>

<file path=ppt/tags/tag371.xml><?xml version="1.0" encoding="utf-8"?>
<p:tagLst xmlns:a="http://schemas.openxmlformats.org/drawingml/2006/main" xmlns:r="http://schemas.openxmlformats.org/officeDocument/2006/relationships" xmlns:p="http://schemas.openxmlformats.org/presentationml/2006/main">
  <p:tag name="AS_UNIQUEID" val="454"/>
</p:tagLst>
</file>

<file path=ppt/tags/tag372.xml><?xml version="1.0" encoding="utf-8"?>
<p:tagLst xmlns:a="http://schemas.openxmlformats.org/drawingml/2006/main" xmlns:r="http://schemas.openxmlformats.org/officeDocument/2006/relationships" xmlns:p="http://schemas.openxmlformats.org/presentationml/2006/main">
  <p:tag name="AS_UNIQUEID" val="455"/>
</p:tagLst>
</file>

<file path=ppt/tags/tag373.xml><?xml version="1.0" encoding="utf-8"?>
<p:tagLst xmlns:a="http://schemas.openxmlformats.org/drawingml/2006/main" xmlns:r="http://schemas.openxmlformats.org/officeDocument/2006/relationships" xmlns:p="http://schemas.openxmlformats.org/presentationml/2006/main">
  <p:tag name="AS_UNIQUEID" val="450"/>
</p:tagLst>
</file>

<file path=ppt/tags/tag374.xml><?xml version="1.0" encoding="utf-8"?>
<p:tagLst xmlns:a="http://schemas.openxmlformats.org/drawingml/2006/main" xmlns:r="http://schemas.openxmlformats.org/officeDocument/2006/relationships" xmlns:p="http://schemas.openxmlformats.org/presentationml/2006/main">
  <p:tag name="AS_UNIQUEID" val="451"/>
</p:tagLst>
</file>

<file path=ppt/tags/tag375.xml><?xml version="1.0" encoding="utf-8"?>
<p:tagLst xmlns:a="http://schemas.openxmlformats.org/drawingml/2006/main" xmlns:r="http://schemas.openxmlformats.org/officeDocument/2006/relationships" xmlns:p="http://schemas.openxmlformats.org/presentationml/2006/main">
  <p:tag name="AS_UNIQUEID" val="460"/>
</p:tagLst>
</file>

<file path=ppt/tags/tag376.xml><?xml version="1.0" encoding="utf-8"?>
<p:tagLst xmlns:a="http://schemas.openxmlformats.org/drawingml/2006/main" xmlns:r="http://schemas.openxmlformats.org/officeDocument/2006/relationships" xmlns:p="http://schemas.openxmlformats.org/presentationml/2006/main">
  <p:tag name="AS_UNIQUEID" val="461"/>
</p:tagLst>
</file>

<file path=ppt/tags/tag377.xml><?xml version="1.0" encoding="utf-8"?>
<p:tagLst xmlns:a="http://schemas.openxmlformats.org/drawingml/2006/main" xmlns:r="http://schemas.openxmlformats.org/officeDocument/2006/relationships" xmlns:p="http://schemas.openxmlformats.org/presentationml/2006/main">
  <p:tag name="AS_UNIQUEID" val="462"/>
</p:tagLst>
</file>

<file path=ppt/tags/tag378.xml><?xml version="1.0" encoding="utf-8"?>
<p:tagLst xmlns:a="http://schemas.openxmlformats.org/drawingml/2006/main" xmlns:r="http://schemas.openxmlformats.org/officeDocument/2006/relationships" xmlns:p="http://schemas.openxmlformats.org/presentationml/2006/main">
  <p:tag name="AS_UNIQUEID" val="457"/>
</p:tagLst>
</file>

<file path=ppt/tags/tag379.xml><?xml version="1.0" encoding="utf-8"?>
<p:tagLst xmlns:a="http://schemas.openxmlformats.org/drawingml/2006/main" xmlns:r="http://schemas.openxmlformats.org/officeDocument/2006/relationships" xmlns:p="http://schemas.openxmlformats.org/presentationml/2006/main">
  <p:tag name="AS_UNIQUEID" val="458"/>
</p:tagLst>
</file>

<file path=ppt/tags/tag38.xml><?xml version="1.0" encoding="utf-8"?>
<p:tagLst xmlns:a="http://schemas.openxmlformats.org/drawingml/2006/main" xmlns:r="http://schemas.openxmlformats.org/officeDocument/2006/relationships" xmlns:p="http://schemas.openxmlformats.org/presentationml/2006/main">
  <p:tag name="AS_UNIQUEID" val="31"/>
</p:tagLst>
</file>

<file path=ppt/tags/tag380.xml><?xml version="1.0" encoding="utf-8"?>
<p:tagLst xmlns:a="http://schemas.openxmlformats.org/drawingml/2006/main" xmlns:r="http://schemas.openxmlformats.org/officeDocument/2006/relationships" xmlns:p="http://schemas.openxmlformats.org/presentationml/2006/main">
  <p:tag name="AS_UNIQUEID" val="467"/>
</p:tagLst>
</file>

<file path=ppt/tags/tag381.xml><?xml version="1.0" encoding="utf-8"?>
<p:tagLst xmlns:a="http://schemas.openxmlformats.org/drawingml/2006/main" xmlns:r="http://schemas.openxmlformats.org/officeDocument/2006/relationships" xmlns:p="http://schemas.openxmlformats.org/presentationml/2006/main">
  <p:tag name="AS_UNIQUEID" val="468"/>
</p:tagLst>
</file>

<file path=ppt/tags/tag382.xml><?xml version="1.0" encoding="utf-8"?>
<p:tagLst xmlns:a="http://schemas.openxmlformats.org/drawingml/2006/main" xmlns:r="http://schemas.openxmlformats.org/officeDocument/2006/relationships" xmlns:p="http://schemas.openxmlformats.org/presentationml/2006/main">
  <p:tag name="AS_UNIQUEID" val="469"/>
</p:tagLst>
</file>

<file path=ppt/tags/tag383.xml><?xml version="1.0" encoding="utf-8"?>
<p:tagLst xmlns:a="http://schemas.openxmlformats.org/drawingml/2006/main" xmlns:r="http://schemas.openxmlformats.org/officeDocument/2006/relationships" xmlns:p="http://schemas.openxmlformats.org/presentationml/2006/main">
  <p:tag name="AS_UNIQUEID" val="464"/>
</p:tagLst>
</file>

<file path=ppt/tags/tag384.xml><?xml version="1.0" encoding="utf-8"?>
<p:tagLst xmlns:a="http://schemas.openxmlformats.org/drawingml/2006/main" xmlns:r="http://schemas.openxmlformats.org/officeDocument/2006/relationships" xmlns:p="http://schemas.openxmlformats.org/presentationml/2006/main">
  <p:tag name="AS_UNIQUEID" val="465"/>
</p:tagLst>
</file>

<file path=ppt/tags/tag385.xml><?xml version="1.0" encoding="utf-8"?>
<p:tagLst xmlns:a="http://schemas.openxmlformats.org/drawingml/2006/main" xmlns:r="http://schemas.openxmlformats.org/officeDocument/2006/relationships" xmlns:p="http://schemas.openxmlformats.org/presentationml/2006/main">
  <p:tag name="AS_UNIQUEID" val="471"/>
</p:tagLst>
</file>

<file path=ppt/tags/tag386.xml><?xml version="1.0" encoding="utf-8"?>
<p:tagLst xmlns:a="http://schemas.openxmlformats.org/drawingml/2006/main" xmlns:r="http://schemas.openxmlformats.org/officeDocument/2006/relationships" xmlns:p="http://schemas.openxmlformats.org/presentationml/2006/main">
  <p:tag name="AS_UNIQUEID" val="472"/>
</p:tagLst>
</file>

<file path=ppt/tags/tag387.xml><?xml version="1.0" encoding="utf-8"?>
<p:tagLst xmlns:a="http://schemas.openxmlformats.org/drawingml/2006/main" xmlns:r="http://schemas.openxmlformats.org/officeDocument/2006/relationships" xmlns:p="http://schemas.openxmlformats.org/presentationml/2006/main">
  <p:tag name="AS_UNIQUEID" val="473"/>
</p:tagLst>
</file>

<file path=ppt/tags/tag388.xml><?xml version="1.0" encoding="utf-8"?>
<p:tagLst xmlns:a="http://schemas.openxmlformats.org/drawingml/2006/main" xmlns:r="http://schemas.openxmlformats.org/officeDocument/2006/relationships" xmlns:p="http://schemas.openxmlformats.org/presentationml/2006/main">
  <p:tag name="AS_UNIQUEID" val="478"/>
</p:tagLst>
</file>

<file path=ppt/tags/tag389.xml><?xml version="1.0" encoding="utf-8"?>
<p:tagLst xmlns:a="http://schemas.openxmlformats.org/drawingml/2006/main" xmlns:r="http://schemas.openxmlformats.org/officeDocument/2006/relationships" xmlns:p="http://schemas.openxmlformats.org/presentationml/2006/main">
  <p:tag name="AS_UNIQUEID" val="479"/>
</p:tagLst>
</file>

<file path=ppt/tags/tag39.xml><?xml version="1.0" encoding="utf-8"?>
<p:tagLst xmlns:a="http://schemas.openxmlformats.org/drawingml/2006/main" xmlns:r="http://schemas.openxmlformats.org/officeDocument/2006/relationships" xmlns:p="http://schemas.openxmlformats.org/presentationml/2006/main">
  <p:tag name="AS_UNIQUEID" val="32"/>
</p:tagLst>
</file>

<file path=ppt/tags/tag390.xml><?xml version="1.0" encoding="utf-8"?>
<p:tagLst xmlns:a="http://schemas.openxmlformats.org/drawingml/2006/main" xmlns:r="http://schemas.openxmlformats.org/officeDocument/2006/relationships" xmlns:p="http://schemas.openxmlformats.org/presentationml/2006/main">
  <p:tag name="AS_UNIQUEID" val="475"/>
</p:tagLst>
</file>

<file path=ppt/tags/tag391.xml><?xml version="1.0" encoding="utf-8"?>
<p:tagLst xmlns:a="http://schemas.openxmlformats.org/drawingml/2006/main" xmlns:r="http://schemas.openxmlformats.org/officeDocument/2006/relationships" xmlns:p="http://schemas.openxmlformats.org/presentationml/2006/main">
  <p:tag name="AS_UNIQUEID" val="476"/>
</p:tagLst>
</file>

<file path=ppt/tags/tag392.xml><?xml version="1.0" encoding="utf-8"?>
<p:tagLst xmlns:a="http://schemas.openxmlformats.org/drawingml/2006/main" xmlns:r="http://schemas.openxmlformats.org/officeDocument/2006/relationships" xmlns:p="http://schemas.openxmlformats.org/presentationml/2006/main">
  <p:tag name="AS_UNIQUEID" val="481"/>
</p:tagLst>
</file>

<file path=ppt/tags/tag393.xml><?xml version="1.0" encoding="utf-8"?>
<p:tagLst xmlns:a="http://schemas.openxmlformats.org/drawingml/2006/main" xmlns:r="http://schemas.openxmlformats.org/officeDocument/2006/relationships" xmlns:p="http://schemas.openxmlformats.org/presentationml/2006/main">
  <p:tag name="AS_UNIQUEID" val="482"/>
</p:tagLst>
</file>

<file path=ppt/tags/tag394.xml><?xml version="1.0" encoding="utf-8"?>
<p:tagLst xmlns:a="http://schemas.openxmlformats.org/drawingml/2006/main" xmlns:r="http://schemas.openxmlformats.org/officeDocument/2006/relationships" xmlns:p="http://schemas.openxmlformats.org/presentationml/2006/main">
  <p:tag name="AS_UNIQUEID" val="483"/>
</p:tagLst>
</file>

<file path=ppt/tags/tag395.xml><?xml version="1.0" encoding="utf-8"?>
<p:tagLst xmlns:a="http://schemas.openxmlformats.org/drawingml/2006/main" xmlns:r="http://schemas.openxmlformats.org/officeDocument/2006/relationships" xmlns:p="http://schemas.openxmlformats.org/presentationml/2006/main">
  <p:tag name="AS_UNIQUEID" val="484"/>
</p:tagLst>
</file>

<file path=ppt/tags/tag396.xml><?xml version="1.0" encoding="utf-8"?>
<p:tagLst xmlns:a="http://schemas.openxmlformats.org/drawingml/2006/main" xmlns:r="http://schemas.openxmlformats.org/officeDocument/2006/relationships" xmlns:p="http://schemas.openxmlformats.org/presentationml/2006/main">
  <p:tag name="AS_UNIQUEID" val="486"/>
</p:tagLst>
</file>

<file path=ppt/tags/tag397.xml><?xml version="1.0" encoding="utf-8"?>
<p:tagLst xmlns:a="http://schemas.openxmlformats.org/drawingml/2006/main" xmlns:r="http://schemas.openxmlformats.org/officeDocument/2006/relationships" xmlns:p="http://schemas.openxmlformats.org/presentationml/2006/main">
  <p:tag name="AS_UNIQUEID" val="487"/>
</p:tagLst>
</file>

<file path=ppt/tags/tag398.xml><?xml version="1.0" encoding="utf-8"?>
<p:tagLst xmlns:a="http://schemas.openxmlformats.org/drawingml/2006/main" xmlns:r="http://schemas.openxmlformats.org/officeDocument/2006/relationships" xmlns:p="http://schemas.openxmlformats.org/presentationml/2006/main">
  <p:tag name="AS_UNIQUEID" val="488"/>
</p:tagLst>
</file>

<file path=ppt/tags/tag399.xml><?xml version="1.0" encoding="utf-8"?>
<p:tagLst xmlns:a="http://schemas.openxmlformats.org/drawingml/2006/main" xmlns:r="http://schemas.openxmlformats.org/officeDocument/2006/relationships" xmlns:p="http://schemas.openxmlformats.org/presentationml/2006/main">
  <p:tag name="AS_UNIQUEID" val="489"/>
</p:tagLst>
</file>

<file path=ppt/tags/tag4.xml><?xml version="1.0" encoding="utf-8"?>
<p:tagLst xmlns:a="http://schemas.openxmlformats.org/drawingml/2006/main" xmlns:r="http://schemas.openxmlformats.org/officeDocument/2006/relationships" xmlns:p="http://schemas.openxmlformats.org/presentationml/2006/main">
  <p:tag name="AS_UNIQUEID" val="88"/>
</p:tagLst>
</file>

<file path=ppt/tags/tag40.xml><?xml version="1.0" encoding="utf-8"?>
<p:tagLst xmlns:a="http://schemas.openxmlformats.org/drawingml/2006/main" xmlns:r="http://schemas.openxmlformats.org/officeDocument/2006/relationships" xmlns:p="http://schemas.openxmlformats.org/presentationml/2006/main">
  <p:tag name="AS_UNIQUEID" val="33"/>
</p:tagLst>
</file>

<file path=ppt/tags/tag400.xml><?xml version="1.0" encoding="utf-8"?>
<p:tagLst xmlns:a="http://schemas.openxmlformats.org/drawingml/2006/main" xmlns:r="http://schemas.openxmlformats.org/officeDocument/2006/relationships" xmlns:p="http://schemas.openxmlformats.org/presentationml/2006/main">
  <p:tag name="AS_UNIQUEID" val="491"/>
</p:tagLst>
</file>

<file path=ppt/tags/tag401.xml><?xml version="1.0" encoding="utf-8"?>
<p:tagLst xmlns:a="http://schemas.openxmlformats.org/drawingml/2006/main" xmlns:r="http://schemas.openxmlformats.org/officeDocument/2006/relationships" xmlns:p="http://schemas.openxmlformats.org/presentationml/2006/main">
  <p:tag name="AS_UNIQUEID" val="492"/>
</p:tagLst>
</file>

<file path=ppt/tags/tag402.xml><?xml version="1.0" encoding="utf-8"?>
<p:tagLst xmlns:a="http://schemas.openxmlformats.org/drawingml/2006/main" xmlns:r="http://schemas.openxmlformats.org/officeDocument/2006/relationships" xmlns:p="http://schemas.openxmlformats.org/presentationml/2006/main">
  <p:tag name="AS_UNIQUEID" val="493"/>
</p:tagLst>
</file>

<file path=ppt/tags/tag403.xml><?xml version="1.0" encoding="utf-8"?>
<p:tagLst xmlns:a="http://schemas.openxmlformats.org/drawingml/2006/main" xmlns:r="http://schemas.openxmlformats.org/officeDocument/2006/relationships" xmlns:p="http://schemas.openxmlformats.org/presentationml/2006/main">
  <p:tag name="AS_UNIQUEID" val="495"/>
</p:tagLst>
</file>

<file path=ppt/tags/tag404.xml><?xml version="1.0" encoding="utf-8"?>
<p:tagLst xmlns:a="http://schemas.openxmlformats.org/drawingml/2006/main" xmlns:r="http://schemas.openxmlformats.org/officeDocument/2006/relationships" xmlns:p="http://schemas.openxmlformats.org/presentationml/2006/main">
  <p:tag name="AS_UNIQUEID" val="496"/>
</p:tagLst>
</file>

<file path=ppt/tags/tag405.xml><?xml version="1.0" encoding="utf-8"?>
<p:tagLst xmlns:a="http://schemas.openxmlformats.org/drawingml/2006/main" xmlns:r="http://schemas.openxmlformats.org/officeDocument/2006/relationships" xmlns:p="http://schemas.openxmlformats.org/presentationml/2006/main">
  <p:tag name="AS_UNIQUEID" val="498"/>
</p:tagLst>
</file>

<file path=ppt/tags/tag406.xml><?xml version="1.0" encoding="utf-8"?>
<p:tagLst xmlns:a="http://schemas.openxmlformats.org/drawingml/2006/main" xmlns:r="http://schemas.openxmlformats.org/officeDocument/2006/relationships" xmlns:p="http://schemas.openxmlformats.org/presentationml/2006/main">
  <p:tag name="AS_UNIQUEID" val="499"/>
</p:tagLst>
</file>

<file path=ppt/tags/tag407.xml><?xml version="1.0" encoding="utf-8"?>
<p:tagLst xmlns:a="http://schemas.openxmlformats.org/drawingml/2006/main" xmlns:r="http://schemas.openxmlformats.org/officeDocument/2006/relationships" xmlns:p="http://schemas.openxmlformats.org/presentationml/2006/main">
  <p:tag name="AS_UNIQUEID" val="501"/>
</p:tagLst>
</file>

<file path=ppt/tags/tag408.xml><?xml version="1.0" encoding="utf-8"?>
<p:tagLst xmlns:a="http://schemas.openxmlformats.org/drawingml/2006/main" xmlns:r="http://schemas.openxmlformats.org/officeDocument/2006/relationships" xmlns:p="http://schemas.openxmlformats.org/presentationml/2006/main">
  <p:tag name="AS_UNIQUEID" val="502"/>
</p:tagLst>
</file>

<file path=ppt/tags/tag409.xml><?xml version="1.0" encoding="utf-8"?>
<p:tagLst xmlns:a="http://schemas.openxmlformats.org/drawingml/2006/main" xmlns:r="http://schemas.openxmlformats.org/officeDocument/2006/relationships" xmlns:p="http://schemas.openxmlformats.org/presentationml/2006/main">
  <p:tag name="AS_UNIQUEID" val="504"/>
</p:tagLst>
</file>

<file path=ppt/tags/tag41.xml><?xml version="1.0" encoding="utf-8"?>
<p:tagLst xmlns:a="http://schemas.openxmlformats.org/drawingml/2006/main" xmlns:r="http://schemas.openxmlformats.org/officeDocument/2006/relationships" xmlns:p="http://schemas.openxmlformats.org/presentationml/2006/main">
  <p:tag name="AS_UNIQUEID" val="35"/>
</p:tagLst>
</file>

<file path=ppt/tags/tag410.xml><?xml version="1.0" encoding="utf-8"?>
<p:tagLst xmlns:a="http://schemas.openxmlformats.org/drawingml/2006/main" xmlns:r="http://schemas.openxmlformats.org/officeDocument/2006/relationships" xmlns:p="http://schemas.openxmlformats.org/presentationml/2006/main">
  <p:tag name="AS_UNIQUEID" val="505"/>
</p:tagLst>
</file>

<file path=ppt/tags/tag411.xml><?xml version="1.0" encoding="utf-8"?>
<p:tagLst xmlns:a="http://schemas.openxmlformats.org/drawingml/2006/main" xmlns:r="http://schemas.openxmlformats.org/officeDocument/2006/relationships" xmlns:p="http://schemas.openxmlformats.org/presentationml/2006/main">
  <p:tag name="AS_UNIQUEID" val="506"/>
</p:tagLst>
</file>

<file path=ppt/tags/tag412.xml><?xml version="1.0" encoding="utf-8"?>
<p:tagLst xmlns:a="http://schemas.openxmlformats.org/drawingml/2006/main" xmlns:r="http://schemas.openxmlformats.org/officeDocument/2006/relationships" xmlns:p="http://schemas.openxmlformats.org/presentationml/2006/main">
  <p:tag name="AS_UNIQUEID" val="508"/>
</p:tagLst>
</file>

<file path=ppt/tags/tag413.xml><?xml version="1.0" encoding="utf-8"?>
<p:tagLst xmlns:a="http://schemas.openxmlformats.org/drawingml/2006/main" xmlns:r="http://schemas.openxmlformats.org/officeDocument/2006/relationships" xmlns:p="http://schemas.openxmlformats.org/presentationml/2006/main">
  <p:tag name="AS_UNIQUEID" val="509"/>
</p:tagLst>
</file>

<file path=ppt/tags/tag414.xml><?xml version="1.0" encoding="utf-8"?>
<p:tagLst xmlns:a="http://schemas.openxmlformats.org/drawingml/2006/main" xmlns:r="http://schemas.openxmlformats.org/officeDocument/2006/relationships" xmlns:p="http://schemas.openxmlformats.org/presentationml/2006/main">
  <p:tag name="AS_UNIQUEID" val="510"/>
</p:tagLst>
</file>

<file path=ppt/tags/tag42.xml><?xml version="1.0" encoding="utf-8"?>
<p:tagLst xmlns:a="http://schemas.openxmlformats.org/drawingml/2006/main" xmlns:r="http://schemas.openxmlformats.org/officeDocument/2006/relationships" xmlns:p="http://schemas.openxmlformats.org/presentationml/2006/main">
  <p:tag name="AS_UNIQUEID" val="36"/>
</p:tagLst>
</file>

<file path=ppt/tags/tag43.xml><?xml version="1.0" encoding="utf-8"?>
<p:tagLst xmlns:a="http://schemas.openxmlformats.org/drawingml/2006/main" xmlns:r="http://schemas.openxmlformats.org/officeDocument/2006/relationships" xmlns:p="http://schemas.openxmlformats.org/presentationml/2006/main">
  <p:tag name="AS_UNIQUEID" val="37"/>
</p:tagLst>
</file>

<file path=ppt/tags/tag44.xml><?xml version="1.0" encoding="utf-8"?>
<p:tagLst xmlns:a="http://schemas.openxmlformats.org/drawingml/2006/main" xmlns:r="http://schemas.openxmlformats.org/officeDocument/2006/relationships" xmlns:p="http://schemas.openxmlformats.org/presentationml/2006/main">
  <p:tag name="AS_UNIQUEID" val="38"/>
</p:tagLst>
</file>

<file path=ppt/tags/tag45.xml><?xml version="1.0" encoding="utf-8"?>
<p:tagLst xmlns:a="http://schemas.openxmlformats.org/drawingml/2006/main" xmlns:r="http://schemas.openxmlformats.org/officeDocument/2006/relationships" xmlns:p="http://schemas.openxmlformats.org/presentationml/2006/main">
  <p:tag name="AS_UNIQUEID" val="39"/>
</p:tagLst>
</file>

<file path=ppt/tags/tag46.xml><?xml version="1.0" encoding="utf-8"?>
<p:tagLst xmlns:a="http://schemas.openxmlformats.org/drawingml/2006/main" xmlns:r="http://schemas.openxmlformats.org/officeDocument/2006/relationships" xmlns:p="http://schemas.openxmlformats.org/presentationml/2006/main">
  <p:tag name="AS_UNIQUEID" val="40"/>
</p:tagLst>
</file>

<file path=ppt/tags/tag47.xml><?xml version="1.0" encoding="utf-8"?>
<p:tagLst xmlns:a="http://schemas.openxmlformats.org/drawingml/2006/main" xmlns:r="http://schemas.openxmlformats.org/officeDocument/2006/relationships" xmlns:p="http://schemas.openxmlformats.org/presentationml/2006/main">
  <p:tag name="AS_UNIQUEID" val="41"/>
</p:tagLst>
</file>

<file path=ppt/tags/tag48.xml><?xml version="1.0" encoding="utf-8"?>
<p:tagLst xmlns:a="http://schemas.openxmlformats.org/drawingml/2006/main" xmlns:r="http://schemas.openxmlformats.org/officeDocument/2006/relationships" xmlns:p="http://schemas.openxmlformats.org/presentationml/2006/main">
  <p:tag name="AS_UNIQUEID" val="42"/>
</p:tagLst>
</file>

<file path=ppt/tags/tag49.xml><?xml version="1.0" encoding="utf-8"?>
<p:tagLst xmlns:a="http://schemas.openxmlformats.org/drawingml/2006/main" xmlns:r="http://schemas.openxmlformats.org/officeDocument/2006/relationships" xmlns:p="http://schemas.openxmlformats.org/presentationml/2006/main">
  <p:tag name="AS_UNIQUEID" val="44"/>
</p:tagLst>
</file>

<file path=ppt/tags/tag5.xml><?xml version="1.0" encoding="utf-8"?>
<p:tagLst xmlns:a="http://schemas.openxmlformats.org/drawingml/2006/main" xmlns:r="http://schemas.openxmlformats.org/officeDocument/2006/relationships" xmlns:p="http://schemas.openxmlformats.org/presentationml/2006/main">
  <p:tag name="AS_UNIQUEID" val="89"/>
</p:tagLst>
</file>

<file path=ppt/tags/tag50.xml><?xml version="1.0" encoding="utf-8"?>
<p:tagLst xmlns:a="http://schemas.openxmlformats.org/drawingml/2006/main" xmlns:r="http://schemas.openxmlformats.org/officeDocument/2006/relationships" xmlns:p="http://schemas.openxmlformats.org/presentationml/2006/main">
  <p:tag name="AS_UNIQUEID" val="45"/>
</p:tagLst>
</file>

<file path=ppt/tags/tag51.xml><?xml version="1.0" encoding="utf-8"?>
<p:tagLst xmlns:a="http://schemas.openxmlformats.org/drawingml/2006/main" xmlns:r="http://schemas.openxmlformats.org/officeDocument/2006/relationships" xmlns:p="http://schemas.openxmlformats.org/presentationml/2006/main">
  <p:tag name="AS_UNIQUEID" val="46"/>
</p:tagLst>
</file>

<file path=ppt/tags/tag52.xml><?xml version="1.0" encoding="utf-8"?>
<p:tagLst xmlns:a="http://schemas.openxmlformats.org/drawingml/2006/main" xmlns:r="http://schemas.openxmlformats.org/officeDocument/2006/relationships" xmlns:p="http://schemas.openxmlformats.org/presentationml/2006/main">
  <p:tag name="AS_UNIQUEID" val="47"/>
</p:tagLst>
</file>

<file path=ppt/tags/tag53.xml><?xml version="1.0" encoding="utf-8"?>
<p:tagLst xmlns:a="http://schemas.openxmlformats.org/drawingml/2006/main" xmlns:r="http://schemas.openxmlformats.org/officeDocument/2006/relationships" xmlns:p="http://schemas.openxmlformats.org/presentationml/2006/main">
  <p:tag name="AS_UNIQUEID" val="48"/>
</p:tagLst>
</file>

<file path=ppt/tags/tag54.xml><?xml version="1.0" encoding="utf-8"?>
<p:tagLst xmlns:a="http://schemas.openxmlformats.org/drawingml/2006/main" xmlns:r="http://schemas.openxmlformats.org/officeDocument/2006/relationships" xmlns:p="http://schemas.openxmlformats.org/presentationml/2006/main">
  <p:tag name="AS_UNIQUEID" val="49"/>
</p:tagLst>
</file>

<file path=ppt/tags/tag55.xml><?xml version="1.0" encoding="utf-8"?>
<p:tagLst xmlns:a="http://schemas.openxmlformats.org/drawingml/2006/main" xmlns:r="http://schemas.openxmlformats.org/officeDocument/2006/relationships" xmlns:p="http://schemas.openxmlformats.org/presentationml/2006/main">
  <p:tag name="AS_UNIQUEID" val="51"/>
</p:tagLst>
</file>

<file path=ppt/tags/tag56.xml><?xml version="1.0" encoding="utf-8"?>
<p:tagLst xmlns:a="http://schemas.openxmlformats.org/drawingml/2006/main" xmlns:r="http://schemas.openxmlformats.org/officeDocument/2006/relationships" xmlns:p="http://schemas.openxmlformats.org/presentationml/2006/main">
  <p:tag name="AS_UNIQUEID" val="52"/>
</p:tagLst>
</file>

<file path=ppt/tags/tag57.xml><?xml version="1.0" encoding="utf-8"?>
<p:tagLst xmlns:a="http://schemas.openxmlformats.org/drawingml/2006/main" xmlns:r="http://schemas.openxmlformats.org/officeDocument/2006/relationships" xmlns:p="http://schemas.openxmlformats.org/presentationml/2006/main">
  <p:tag name="AS_UNIQUEID" val="53"/>
</p:tagLst>
</file>

<file path=ppt/tags/tag58.xml><?xml version="1.0" encoding="utf-8"?>
<p:tagLst xmlns:a="http://schemas.openxmlformats.org/drawingml/2006/main" xmlns:r="http://schemas.openxmlformats.org/officeDocument/2006/relationships" xmlns:p="http://schemas.openxmlformats.org/presentationml/2006/main">
  <p:tag name="AS_UNIQUEID" val="54"/>
</p:tagLst>
</file>

<file path=ppt/tags/tag59.xml><?xml version="1.0" encoding="utf-8"?>
<p:tagLst xmlns:a="http://schemas.openxmlformats.org/drawingml/2006/main" xmlns:r="http://schemas.openxmlformats.org/officeDocument/2006/relationships" xmlns:p="http://schemas.openxmlformats.org/presentationml/2006/main">
  <p:tag name="AS_UNIQUEID" val="56"/>
</p:tagLst>
</file>

<file path=ppt/tags/tag6.xml><?xml version="1.0" encoding="utf-8"?>
<p:tagLst xmlns:a="http://schemas.openxmlformats.org/drawingml/2006/main" xmlns:r="http://schemas.openxmlformats.org/officeDocument/2006/relationships" xmlns:p="http://schemas.openxmlformats.org/presentationml/2006/main">
  <p:tag name="AS_UNIQUEID" val="90"/>
</p:tagLst>
</file>

<file path=ppt/tags/tag60.xml><?xml version="1.0" encoding="utf-8"?>
<p:tagLst xmlns:a="http://schemas.openxmlformats.org/drawingml/2006/main" xmlns:r="http://schemas.openxmlformats.org/officeDocument/2006/relationships" xmlns:p="http://schemas.openxmlformats.org/presentationml/2006/main">
  <p:tag name="AS_UNIQUEID" val="57"/>
</p:tagLst>
</file>

<file path=ppt/tags/tag61.xml><?xml version="1.0" encoding="utf-8"?>
<p:tagLst xmlns:a="http://schemas.openxmlformats.org/drawingml/2006/main" xmlns:r="http://schemas.openxmlformats.org/officeDocument/2006/relationships" xmlns:p="http://schemas.openxmlformats.org/presentationml/2006/main">
  <p:tag name="AS_UNIQUEID" val="58"/>
</p:tagLst>
</file>

<file path=ppt/tags/tag62.xml><?xml version="1.0" encoding="utf-8"?>
<p:tagLst xmlns:a="http://schemas.openxmlformats.org/drawingml/2006/main" xmlns:r="http://schemas.openxmlformats.org/officeDocument/2006/relationships" xmlns:p="http://schemas.openxmlformats.org/presentationml/2006/main">
  <p:tag name="AS_UNIQUEID" val="60"/>
</p:tagLst>
</file>

<file path=ppt/tags/tag63.xml><?xml version="1.0" encoding="utf-8"?>
<p:tagLst xmlns:a="http://schemas.openxmlformats.org/drawingml/2006/main" xmlns:r="http://schemas.openxmlformats.org/officeDocument/2006/relationships" xmlns:p="http://schemas.openxmlformats.org/presentationml/2006/main">
  <p:tag name="AS_UNIQUEID" val="61"/>
</p:tagLst>
</file>

<file path=ppt/tags/tag64.xml><?xml version="1.0" encoding="utf-8"?>
<p:tagLst xmlns:a="http://schemas.openxmlformats.org/drawingml/2006/main" xmlns:r="http://schemas.openxmlformats.org/officeDocument/2006/relationships" xmlns:p="http://schemas.openxmlformats.org/presentationml/2006/main">
  <p:tag name="AS_UNIQUEID" val="62"/>
</p:tagLst>
</file>

<file path=ppt/tags/tag65.xml><?xml version="1.0" encoding="utf-8"?>
<p:tagLst xmlns:a="http://schemas.openxmlformats.org/drawingml/2006/main" xmlns:r="http://schemas.openxmlformats.org/officeDocument/2006/relationships" xmlns:p="http://schemas.openxmlformats.org/presentationml/2006/main">
  <p:tag name="AS_UNIQUEID" val="63"/>
</p:tagLst>
</file>

<file path=ppt/tags/tag66.xml><?xml version="1.0" encoding="utf-8"?>
<p:tagLst xmlns:a="http://schemas.openxmlformats.org/drawingml/2006/main" xmlns:r="http://schemas.openxmlformats.org/officeDocument/2006/relationships" xmlns:p="http://schemas.openxmlformats.org/presentationml/2006/main">
  <p:tag name="AS_UNIQUEID" val="64"/>
</p:tagLst>
</file>

<file path=ppt/tags/tag67.xml><?xml version="1.0" encoding="utf-8"?>
<p:tagLst xmlns:a="http://schemas.openxmlformats.org/drawingml/2006/main" xmlns:r="http://schemas.openxmlformats.org/officeDocument/2006/relationships" xmlns:p="http://schemas.openxmlformats.org/presentationml/2006/main">
  <p:tag name="AS_UNIQUEID" val="65"/>
</p:tagLst>
</file>

<file path=ppt/tags/tag68.xml><?xml version="1.0" encoding="utf-8"?>
<p:tagLst xmlns:a="http://schemas.openxmlformats.org/drawingml/2006/main" xmlns:r="http://schemas.openxmlformats.org/officeDocument/2006/relationships" xmlns:p="http://schemas.openxmlformats.org/presentationml/2006/main">
  <p:tag name="AS_UNIQUEID" val="67"/>
</p:tagLst>
</file>

<file path=ppt/tags/tag69.xml><?xml version="1.0" encoding="utf-8"?>
<p:tagLst xmlns:a="http://schemas.openxmlformats.org/drawingml/2006/main" xmlns:r="http://schemas.openxmlformats.org/officeDocument/2006/relationships" xmlns:p="http://schemas.openxmlformats.org/presentationml/2006/main">
  <p:tag name="AS_UNIQUEID" val="68"/>
</p:tagLst>
</file>

<file path=ppt/tags/tag7.xml><?xml version="1.0" encoding="utf-8"?>
<p:tagLst xmlns:a="http://schemas.openxmlformats.org/drawingml/2006/main" xmlns:r="http://schemas.openxmlformats.org/officeDocument/2006/relationships" xmlns:p="http://schemas.openxmlformats.org/presentationml/2006/main">
  <p:tag name="AS_UNIQUEID" val="91"/>
</p:tagLst>
</file>

<file path=ppt/tags/tag70.xml><?xml version="1.0" encoding="utf-8"?>
<p:tagLst xmlns:a="http://schemas.openxmlformats.org/drawingml/2006/main" xmlns:r="http://schemas.openxmlformats.org/officeDocument/2006/relationships" xmlns:p="http://schemas.openxmlformats.org/presentationml/2006/main">
  <p:tag name="AS_UNIQUEID" val="69"/>
</p:tagLst>
</file>

<file path=ppt/tags/tag71.xml><?xml version="1.0" encoding="utf-8"?>
<p:tagLst xmlns:a="http://schemas.openxmlformats.org/drawingml/2006/main" xmlns:r="http://schemas.openxmlformats.org/officeDocument/2006/relationships" xmlns:p="http://schemas.openxmlformats.org/presentationml/2006/main">
  <p:tag name="AS_UNIQUEID" val="70"/>
</p:tagLst>
</file>

<file path=ppt/tags/tag72.xml><?xml version="1.0" encoding="utf-8"?>
<p:tagLst xmlns:a="http://schemas.openxmlformats.org/drawingml/2006/main" xmlns:r="http://schemas.openxmlformats.org/officeDocument/2006/relationships" xmlns:p="http://schemas.openxmlformats.org/presentationml/2006/main">
  <p:tag name="AS_UNIQUEID" val="71"/>
</p:tagLst>
</file>

<file path=ppt/tags/tag73.xml><?xml version="1.0" encoding="utf-8"?>
<p:tagLst xmlns:a="http://schemas.openxmlformats.org/drawingml/2006/main" xmlns:r="http://schemas.openxmlformats.org/officeDocument/2006/relationships" xmlns:p="http://schemas.openxmlformats.org/presentationml/2006/main">
  <p:tag name="AS_UNIQUEID" val="73"/>
</p:tagLst>
</file>

<file path=ppt/tags/tag74.xml><?xml version="1.0" encoding="utf-8"?>
<p:tagLst xmlns:a="http://schemas.openxmlformats.org/drawingml/2006/main" xmlns:r="http://schemas.openxmlformats.org/officeDocument/2006/relationships" xmlns:p="http://schemas.openxmlformats.org/presentationml/2006/main">
  <p:tag name="AS_UNIQUEID" val="74"/>
</p:tagLst>
</file>

<file path=ppt/tags/tag75.xml><?xml version="1.0" encoding="utf-8"?>
<p:tagLst xmlns:a="http://schemas.openxmlformats.org/drawingml/2006/main" xmlns:r="http://schemas.openxmlformats.org/officeDocument/2006/relationships" xmlns:p="http://schemas.openxmlformats.org/presentationml/2006/main">
  <p:tag name="AS_UNIQUEID" val="75"/>
</p:tagLst>
</file>

<file path=ppt/tags/tag76.xml><?xml version="1.0" encoding="utf-8"?>
<p:tagLst xmlns:a="http://schemas.openxmlformats.org/drawingml/2006/main" xmlns:r="http://schemas.openxmlformats.org/officeDocument/2006/relationships" xmlns:p="http://schemas.openxmlformats.org/presentationml/2006/main">
  <p:tag name="AS_UNIQUEID" val="76"/>
</p:tagLst>
</file>

<file path=ppt/tags/tag77.xml><?xml version="1.0" encoding="utf-8"?>
<p:tagLst xmlns:a="http://schemas.openxmlformats.org/drawingml/2006/main" xmlns:r="http://schemas.openxmlformats.org/officeDocument/2006/relationships" xmlns:p="http://schemas.openxmlformats.org/presentationml/2006/main">
  <p:tag name="AS_UNIQUEID" val="77"/>
</p:tagLst>
</file>

<file path=ppt/tags/tag78.xml><?xml version="1.0" encoding="utf-8"?>
<p:tagLst xmlns:a="http://schemas.openxmlformats.org/drawingml/2006/main" xmlns:r="http://schemas.openxmlformats.org/officeDocument/2006/relationships" xmlns:p="http://schemas.openxmlformats.org/presentationml/2006/main">
  <p:tag name="AS_UNIQUEID" val="78"/>
</p:tagLst>
</file>

<file path=ppt/tags/tag79.xml><?xml version="1.0" encoding="utf-8"?>
<p:tagLst xmlns:a="http://schemas.openxmlformats.org/drawingml/2006/main" xmlns:r="http://schemas.openxmlformats.org/officeDocument/2006/relationships" xmlns:p="http://schemas.openxmlformats.org/presentationml/2006/main">
  <p:tag name="AS_UNIQUEID" val="80"/>
</p:tagLst>
</file>

<file path=ppt/tags/tag8.xml><?xml version="1.0" encoding="utf-8"?>
<p:tagLst xmlns:a="http://schemas.openxmlformats.org/drawingml/2006/main" xmlns:r="http://schemas.openxmlformats.org/officeDocument/2006/relationships" xmlns:p="http://schemas.openxmlformats.org/presentationml/2006/main">
  <p:tag name="AS_UNIQUEID" val="92"/>
</p:tagLst>
</file>

<file path=ppt/tags/tag80.xml><?xml version="1.0" encoding="utf-8"?>
<p:tagLst xmlns:a="http://schemas.openxmlformats.org/drawingml/2006/main" xmlns:r="http://schemas.openxmlformats.org/officeDocument/2006/relationships" xmlns:p="http://schemas.openxmlformats.org/presentationml/2006/main">
  <p:tag name="AS_UNIQUEID" val="81"/>
</p:tagLst>
</file>

<file path=ppt/tags/tag81.xml><?xml version="1.0" encoding="utf-8"?>
<p:tagLst xmlns:a="http://schemas.openxmlformats.org/drawingml/2006/main" xmlns:r="http://schemas.openxmlformats.org/officeDocument/2006/relationships" xmlns:p="http://schemas.openxmlformats.org/presentationml/2006/main">
  <p:tag name="AS_UNIQUEID" val="82"/>
</p:tagLst>
</file>

<file path=ppt/tags/tag82.xml><?xml version="1.0" encoding="utf-8"?>
<p:tagLst xmlns:a="http://schemas.openxmlformats.org/drawingml/2006/main" xmlns:r="http://schemas.openxmlformats.org/officeDocument/2006/relationships" xmlns:p="http://schemas.openxmlformats.org/presentationml/2006/main">
  <p:tag name="AS_UNIQUEID" val="83"/>
</p:tagLst>
</file>

<file path=ppt/tags/tag83.xml><?xml version="1.0" encoding="utf-8"?>
<p:tagLst xmlns:a="http://schemas.openxmlformats.org/drawingml/2006/main" xmlns:r="http://schemas.openxmlformats.org/officeDocument/2006/relationships" xmlns:p="http://schemas.openxmlformats.org/presentationml/2006/main">
  <p:tag name="AS_UNIQUEID" val="84"/>
</p:tagLst>
</file>

<file path=ppt/tags/tag84.xml><?xml version="1.0" encoding="utf-8"?>
<p:tagLst xmlns:a="http://schemas.openxmlformats.org/drawingml/2006/main" xmlns:r="http://schemas.openxmlformats.org/officeDocument/2006/relationships" xmlns:p="http://schemas.openxmlformats.org/presentationml/2006/main">
  <p:tag name="AS_UNIQUEID" val="205"/>
</p:tagLst>
</file>

<file path=ppt/tags/tag85.xml><?xml version="1.0" encoding="utf-8"?>
<p:tagLst xmlns:a="http://schemas.openxmlformats.org/drawingml/2006/main" xmlns:r="http://schemas.openxmlformats.org/officeDocument/2006/relationships" xmlns:p="http://schemas.openxmlformats.org/presentationml/2006/main">
  <p:tag name="AS_UNIQUEID" val="206"/>
</p:tagLst>
</file>

<file path=ppt/tags/tag86.xml><?xml version="1.0" encoding="utf-8"?>
<p:tagLst xmlns:a="http://schemas.openxmlformats.org/drawingml/2006/main" xmlns:r="http://schemas.openxmlformats.org/officeDocument/2006/relationships" xmlns:p="http://schemas.openxmlformats.org/presentationml/2006/main">
  <p:tag name="AS_UNIQUEID" val="207"/>
</p:tagLst>
</file>

<file path=ppt/tags/tag87.xml><?xml version="1.0" encoding="utf-8"?>
<p:tagLst xmlns:a="http://schemas.openxmlformats.org/drawingml/2006/main" xmlns:r="http://schemas.openxmlformats.org/officeDocument/2006/relationships" xmlns:p="http://schemas.openxmlformats.org/presentationml/2006/main">
  <p:tag name="AS_UNIQUEID" val="208"/>
</p:tagLst>
</file>

<file path=ppt/tags/tag88.xml><?xml version="1.0" encoding="utf-8"?>
<p:tagLst xmlns:a="http://schemas.openxmlformats.org/drawingml/2006/main" xmlns:r="http://schemas.openxmlformats.org/officeDocument/2006/relationships" xmlns:p="http://schemas.openxmlformats.org/presentationml/2006/main">
  <p:tag name="AS_UNIQUEID" val="209"/>
</p:tagLst>
</file>

<file path=ppt/tags/tag89.xml><?xml version="1.0" encoding="utf-8"?>
<p:tagLst xmlns:a="http://schemas.openxmlformats.org/drawingml/2006/main" xmlns:r="http://schemas.openxmlformats.org/officeDocument/2006/relationships" xmlns:p="http://schemas.openxmlformats.org/presentationml/2006/main">
  <p:tag name="AS_UNIQUEID" val="210"/>
</p:tagLst>
</file>

<file path=ppt/tags/tag9.xml><?xml version="1.0" encoding="utf-8"?>
<p:tagLst xmlns:a="http://schemas.openxmlformats.org/drawingml/2006/main" xmlns:r="http://schemas.openxmlformats.org/officeDocument/2006/relationships" xmlns:p="http://schemas.openxmlformats.org/presentationml/2006/main">
  <p:tag name="AS_UNIQUEID" val="93"/>
</p:tagLst>
</file>

<file path=ppt/tags/tag90.xml><?xml version="1.0" encoding="utf-8"?>
<p:tagLst xmlns:a="http://schemas.openxmlformats.org/drawingml/2006/main" xmlns:r="http://schemas.openxmlformats.org/officeDocument/2006/relationships" xmlns:p="http://schemas.openxmlformats.org/presentationml/2006/main">
  <p:tag name="AS_UNIQUEID" val="211"/>
</p:tagLst>
</file>

<file path=ppt/tags/tag91.xml><?xml version="1.0" encoding="utf-8"?>
<p:tagLst xmlns:a="http://schemas.openxmlformats.org/drawingml/2006/main" xmlns:r="http://schemas.openxmlformats.org/officeDocument/2006/relationships" xmlns:p="http://schemas.openxmlformats.org/presentationml/2006/main">
  <p:tag name="AS_UNIQUEID" val="212"/>
</p:tagLst>
</file>

<file path=ppt/tags/tag92.xml><?xml version="1.0" encoding="utf-8"?>
<p:tagLst xmlns:a="http://schemas.openxmlformats.org/drawingml/2006/main" xmlns:r="http://schemas.openxmlformats.org/officeDocument/2006/relationships" xmlns:p="http://schemas.openxmlformats.org/presentationml/2006/main">
  <p:tag name="AS_UNIQUEID" val="96"/>
</p:tagLst>
</file>

<file path=ppt/tags/tag93.xml><?xml version="1.0" encoding="utf-8"?>
<p:tagLst xmlns:a="http://schemas.openxmlformats.org/drawingml/2006/main" xmlns:r="http://schemas.openxmlformats.org/officeDocument/2006/relationships" xmlns:p="http://schemas.openxmlformats.org/presentationml/2006/main">
  <p:tag name="AS_UNIQUEID" val="97"/>
</p:tagLst>
</file>

<file path=ppt/tags/tag94.xml><?xml version="1.0" encoding="utf-8"?>
<p:tagLst xmlns:a="http://schemas.openxmlformats.org/drawingml/2006/main" xmlns:r="http://schemas.openxmlformats.org/officeDocument/2006/relationships" xmlns:p="http://schemas.openxmlformats.org/presentationml/2006/main">
  <p:tag name="AS_UNIQUEID" val="98"/>
</p:tagLst>
</file>

<file path=ppt/tags/tag95.xml><?xml version="1.0" encoding="utf-8"?>
<p:tagLst xmlns:a="http://schemas.openxmlformats.org/drawingml/2006/main" xmlns:r="http://schemas.openxmlformats.org/officeDocument/2006/relationships" xmlns:p="http://schemas.openxmlformats.org/presentationml/2006/main">
  <p:tag name="AS_UNIQUEID" val="99"/>
</p:tagLst>
</file>

<file path=ppt/tags/tag96.xml><?xml version="1.0" encoding="utf-8"?>
<p:tagLst xmlns:a="http://schemas.openxmlformats.org/drawingml/2006/main" xmlns:r="http://schemas.openxmlformats.org/officeDocument/2006/relationships" xmlns:p="http://schemas.openxmlformats.org/presentationml/2006/main">
  <p:tag name="AS_UNIQUEID" val="100"/>
</p:tagLst>
</file>

<file path=ppt/tags/tag97.xml><?xml version="1.0" encoding="utf-8"?>
<p:tagLst xmlns:a="http://schemas.openxmlformats.org/drawingml/2006/main" xmlns:r="http://schemas.openxmlformats.org/officeDocument/2006/relationships" xmlns:p="http://schemas.openxmlformats.org/presentationml/2006/main">
  <p:tag name="AS_UNIQUEID" val="101"/>
</p:tagLst>
</file>

<file path=ppt/tags/tag98.xml><?xml version="1.0" encoding="utf-8"?>
<p:tagLst xmlns:a="http://schemas.openxmlformats.org/drawingml/2006/main" xmlns:r="http://schemas.openxmlformats.org/officeDocument/2006/relationships" xmlns:p="http://schemas.openxmlformats.org/presentationml/2006/main">
  <p:tag name="AS_UNIQUEID" val="102"/>
</p:tagLst>
</file>

<file path=ppt/tags/tag99.xml><?xml version="1.0" encoding="utf-8"?>
<p:tagLst xmlns:a="http://schemas.openxmlformats.org/drawingml/2006/main" xmlns:r="http://schemas.openxmlformats.org/officeDocument/2006/relationships" xmlns:p="http://schemas.openxmlformats.org/presentationml/2006/main">
  <p:tag name="AS_UNIQUEID" val="103"/>
</p:tagLst>
</file>

<file path=ppt/theme/theme1.xml><?xml version="1.0" encoding="utf-8"?>
<a:theme xmlns:a="http://schemas.openxmlformats.org/drawingml/2006/main" name="PresenterMedia.com Animated Theme">
  <a:themeElements>
    <a:clrScheme name="Police_Car_Flash">
      <a:dk1>
        <a:sysClr val="windowText" lastClr="000000"/>
      </a:dk1>
      <a:lt1>
        <a:sysClr val="window" lastClr="FFFFFF"/>
      </a:lt1>
      <a:dk2>
        <a:srgbClr val="BC0000"/>
      </a:dk2>
      <a:lt2>
        <a:srgbClr val="D8D8D8"/>
      </a:lt2>
      <a:accent1>
        <a:srgbClr val="FFC000"/>
      </a:accent1>
      <a:accent2>
        <a:srgbClr val="000000"/>
      </a:accent2>
      <a:accent3>
        <a:srgbClr val="BFBFBF"/>
      </a:accent3>
      <a:accent4>
        <a:srgbClr val="C00000"/>
      </a:accent4>
      <a:accent5>
        <a:srgbClr val="BC3E00"/>
      </a:accent5>
      <a:accent6>
        <a:srgbClr val="833838"/>
      </a:accent6>
      <a:hlink>
        <a:srgbClr val="8D0000"/>
      </a:hlink>
      <a:folHlink>
        <a:srgbClr val="FF7E7E"/>
      </a:folHlink>
    </a:clrScheme>
    <a:fontScheme name="reflective ball">
      <a:majorFont>
        <a:latin typeface="Franklin Gothic Heavy"/>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Police_Car_Flash">
      <a:dk1>
        <a:sysClr val="windowText" lastClr="000000"/>
      </a:dk1>
      <a:lt1>
        <a:sysClr val="window" lastClr="FFFFFF"/>
      </a:lt1>
      <a:dk2>
        <a:srgbClr val="BC0000"/>
      </a:dk2>
      <a:lt2>
        <a:srgbClr val="D8D8D8"/>
      </a:lt2>
      <a:accent1>
        <a:srgbClr val="BC0000"/>
      </a:accent1>
      <a:accent2>
        <a:srgbClr val="000000"/>
      </a:accent2>
      <a:accent3>
        <a:srgbClr val="BFBFBF"/>
      </a:accent3>
      <a:accent4>
        <a:srgbClr val="FFC000"/>
      </a:accent4>
      <a:accent5>
        <a:srgbClr val="BC3E00"/>
      </a:accent5>
      <a:accent6>
        <a:srgbClr val="833838"/>
      </a:accent6>
      <a:hlink>
        <a:srgbClr val="8D0000"/>
      </a:hlink>
      <a:folHlink>
        <a:srgbClr val="FF7E7E"/>
      </a:folHlink>
    </a:clrScheme>
    <a:fontScheme name="reflective ball">
      <a:majorFont>
        <a:latin typeface="Franklin Gothic Heavy"/>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Custom 4">
      <a:dk1>
        <a:sysClr val="windowText" lastClr="000000"/>
      </a:dk1>
      <a:lt1>
        <a:sysClr val="window" lastClr="FFFFFF"/>
      </a:lt1>
      <a:dk2>
        <a:srgbClr val="424242"/>
      </a:dk2>
      <a:lt2>
        <a:srgbClr val="C8C8C8"/>
      </a:lt2>
      <a:accent1>
        <a:srgbClr val="FFC000"/>
      </a:accent1>
      <a:accent2>
        <a:srgbClr val="7F5D17"/>
      </a:accent2>
      <a:accent3>
        <a:srgbClr val="538C79"/>
      </a:accent3>
      <a:accent4>
        <a:srgbClr val="93B75D"/>
      </a:accent4>
      <a:accent5>
        <a:srgbClr val="DEB050"/>
      </a:accent5>
      <a:accent6>
        <a:srgbClr val="BB5354"/>
      </a:accent6>
      <a:hlink>
        <a:srgbClr val="3289DD"/>
      </a:hlink>
      <a:folHlink>
        <a:srgbClr val="859EB6"/>
      </a:folHlink>
    </a:clrScheme>
    <a:fontScheme name="Retrospect">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Retrospect" id="{5F128B03-DCCA-4EEB-AB3B-CF2899314A46}" vid="{CA72677B-2F8C-4192-8EBE-D360BE3B20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2478</Words>
  <Application>Microsoft Office PowerPoint</Application>
  <PresentationFormat>On-screen Show (16:9)</PresentationFormat>
  <Paragraphs>180</Paragraphs>
  <Slides>43</Slides>
  <Notes>13</Notes>
  <HiddenSlides>0</HiddenSlides>
  <MMClips>1</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PresenterMedia.com Animated Theme</vt:lpstr>
      <vt:lpstr>PresenterMedia.com Static Theme</vt:lpstr>
      <vt:lpstr>Retrospect</vt:lpstr>
      <vt:lpstr>Things to Know Before Calling the SRO</vt:lpstr>
      <vt:lpstr>IDEA – Referral to and action by law enforcement and judicial authorities.</vt:lpstr>
      <vt:lpstr>PowerPoint Presentation</vt:lpstr>
      <vt:lpstr>34 C.F.R. §300.535(b) Transmittal of Records</vt:lpstr>
      <vt:lpstr>34 C.F.R. §300.535(b) Transmittal of Records</vt:lpstr>
      <vt:lpstr>Does a request for police intervention implicate FAPE?</vt:lpstr>
      <vt:lpstr>PowerPoint Presentation</vt:lpstr>
      <vt:lpstr>Spring Branch ISD – Hearing Officer Decision</vt:lpstr>
      <vt:lpstr>Spring Branch ISD – Hearing Officer Decision</vt:lpstr>
      <vt:lpstr>Spring Branch ISD – Federal District Court (2018)</vt:lpstr>
      <vt:lpstr>Spring Branch ISD – Federal District Court (2018)</vt:lpstr>
      <vt:lpstr>Spring Branch ISD – Fifth Circuit (2019)</vt:lpstr>
      <vt:lpstr>Spring Branch ISD – Fifth Circuit (2019)</vt:lpstr>
      <vt:lpstr>Spring Branch ISD – Fifth Circuit (2019)</vt:lpstr>
      <vt:lpstr>TEXAS RESTRAINT RULES STUDENTS WITH DISABILITIES</vt:lpstr>
      <vt:lpstr>PowerPoint Presentation</vt:lpstr>
      <vt:lpstr>PowerPoint Presentation</vt:lpstr>
      <vt:lpstr>SCHOOL RESOURCE OFFICERS</vt:lpstr>
      <vt:lpstr>BODY CAMs</vt:lpstr>
      <vt:lpstr>SCHOOL RESOURCE OFFICERS</vt:lpstr>
      <vt:lpstr>NEW LEGISLATION</vt:lpstr>
      <vt:lpstr>SB 1707 - Duties of school district peace officers, school resource officers, and security personnel</vt:lpstr>
      <vt:lpstr>SB 1707 – SROs</vt:lpstr>
      <vt:lpstr>SB 1707 – SROs</vt:lpstr>
      <vt:lpstr>SB 1707 – SROs</vt:lpstr>
      <vt:lpstr>SB 1707 – SROs</vt:lpstr>
      <vt:lpstr>HB 3630 – Aversive Techniques</vt:lpstr>
      <vt:lpstr>HB 3630 – Aversive Techniques</vt:lpstr>
      <vt:lpstr>HB 3630 – Aversive Techniques</vt:lpstr>
      <vt:lpstr>HB 3630 – Aversive Techniques</vt:lpstr>
      <vt:lpstr>HB 3630 – Aversive Techniques</vt:lpstr>
      <vt:lpstr>HB 3630 – Aversive Techniques</vt:lpstr>
      <vt:lpstr>HB 3630 – Aversive Techniques</vt:lpstr>
      <vt:lpstr>PowerPoint Presentation</vt:lpstr>
      <vt:lpstr>SB 2135 – Threat Assessments</vt:lpstr>
      <vt:lpstr>PowerPoint Presentation</vt:lpstr>
      <vt:lpstr>PowerPoint Presentation</vt:lpstr>
      <vt:lpstr>PowerPoint Presentation</vt:lpstr>
      <vt:lpstr>LITIGATION</vt:lpstr>
      <vt:lpstr>LITIGATION</vt:lpstr>
      <vt:lpstr>LITIGATION</vt:lpstr>
      <vt:lpstr>Additional Resources</vt:lpstr>
      <vt:lpstr>www.edlaw.com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Know Before Calling the SRO</dc:title>
  <dc:creator>Neli Law</dc:creator>
  <cp:lastModifiedBy>Byron</cp:lastModifiedBy>
  <cp:revision>1</cp:revision>
  <dcterms:created xsi:type="dcterms:W3CDTF">2019-12-02T16:47:54Z</dcterms:created>
  <dcterms:modified xsi:type="dcterms:W3CDTF">2019-12-04T19:13:43Z</dcterms:modified>
</cp:coreProperties>
</file>